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50"/>
  </p:notesMasterIdLst>
  <p:handoutMasterIdLst>
    <p:handoutMasterId r:id="rId51"/>
  </p:handoutMasterIdLst>
  <p:sldIdLst>
    <p:sldId id="256" r:id="rId2"/>
    <p:sldId id="261" r:id="rId3"/>
    <p:sldId id="271" r:id="rId4"/>
    <p:sldId id="277" r:id="rId5"/>
    <p:sldId id="285" r:id="rId6"/>
    <p:sldId id="289" r:id="rId7"/>
    <p:sldId id="292" r:id="rId8"/>
    <p:sldId id="294" r:id="rId9"/>
    <p:sldId id="295" r:id="rId10"/>
    <p:sldId id="298" r:id="rId11"/>
    <p:sldId id="297" r:id="rId12"/>
    <p:sldId id="270" r:id="rId13"/>
    <p:sldId id="302" r:id="rId14"/>
    <p:sldId id="269" r:id="rId15"/>
    <p:sldId id="308" r:id="rId16"/>
    <p:sldId id="310" r:id="rId17"/>
    <p:sldId id="311" r:id="rId18"/>
    <p:sldId id="303" r:id="rId19"/>
    <p:sldId id="304" r:id="rId20"/>
    <p:sldId id="313" r:id="rId21"/>
    <p:sldId id="312" r:id="rId22"/>
    <p:sldId id="319" r:id="rId23"/>
    <p:sldId id="320" r:id="rId24"/>
    <p:sldId id="323" r:id="rId25"/>
    <p:sldId id="322" r:id="rId26"/>
    <p:sldId id="324" r:id="rId27"/>
    <p:sldId id="317" r:id="rId28"/>
    <p:sldId id="325" r:id="rId29"/>
    <p:sldId id="326" r:id="rId30"/>
    <p:sldId id="327" r:id="rId31"/>
    <p:sldId id="328" r:id="rId32"/>
    <p:sldId id="329" r:id="rId33"/>
    <p:sldId id="332" r:id="rId34"/>
    <p:sldId id="331" r:id="rId35"/>
    <p:sldId id="305" r:id="rId36"/>
    <p:sldId id="333" r:id="rId37"/>
    <p:sldId id="334" r:id="rId38"/>
    <p:sldId id="335" r:id="rId39"/>
    <p:sldId id="338" r:id="rId40"/>
    <p:sldId id="336" r:id="rId41"/>
    <p:sldId id="337" r:id="rId42"/>
    <p:sldId id="315" r:id="rId43"/>
    <p:sldId id="276" r:id="rId44"/>
    <p:sldId id="279" r:id="rId45"/>
    <p:sldId id="293" r:id="rId46"/>
    <p:sldId id="318" r:id="rId47"/>
    <p:sldId id="301" r:id="rId48"/>
    <p:sldId id="280" r:id="rId49"/>
  </p:sldIdLst>
  <p:sldSz cx="12192000" cy="6858000"/>
  <p:notesSz cx="6858000" cy="9144000"/>
  <p:embeddedFontLst>
    <p:embeddedFont>
      <p:font typeface="Cambria Math" panose="02040503050406030204" pitchFamily="18" charset="0"/>
      <p:regular r:id="rId52"/>
    </p:embeddedFont>
    <p:embeddedFont>
      <p:font typeface="Consolas" panose="020B0609020204030204" pitchFamily="49"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メイリオ" panose="020B0604030504040204" pitchFamily="50" charset="-128"/>
      <p:regular r:id="rId61"/>
      <p:bold r:id="rId62"/>
      <p:italic r:id="rId63"/>
      <p:boldItalic r:id="rId64"/>
    </p:embeddedFont>
    <p:embeddedFont>
      <p:font typeface="游ゴシック" panose="020B0400000000000000" pitchFamily="50" charset="-128"/>
      <p:regular r:id="rId65"/>
      <p:bold r:id="rId66"/>
    </p:embeddedFont>
    <p:embeddedFont>
      <p:font typeface="游ゴシック" panose="020B0400000000000000" pitchFamily="50" charset="-128"/>
      <p:regular r:id="rId65"/>
      <p:bold r:id="rId66"/>
    </p:embeddedFont>
    <p:embeddedFont>
      <p:font typeface="游ゴシック Medium" panose="020B0500000000000000" pitchFamily="50" charset="-128"/>
      <p:regular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発表資料" id="{345DD93F-A9E5-4A0E-9152-32CB7935D669}">
          <p14:sldIdLst>
            <p14:sldId id="256"/>
            <p14:sldId id="261"/>
            <p14:sldId id="271"/>
            <p14:sldId id="277"/>
            <p14:sldId id="285"/>
            <p14:sldId id="289"/>
            <p14:sldId id="292"/>
            <p14:sldId id="294"/>
            <p14:sldId id="295"/>
            <p14:sldId id="298"/>
            <p14:sldId id="297"/>
            <p14:sldId id="270"/>
            <p14:sldId id="302"/>
            <p14:sldId id="269"/>
          </p14:sldIdLst>
        </p14:section>
        <p14:section name="図解" id="{E30FF459-FC6C-40C5-BE16-C6A41B62B97D}">
          <p14:sldIdLst>
            <p14:sldId id="308"/>
            <p14:sldId id="310"/>
            <p14:sldId id="311"/>
          </p14:sldIdLst>
        </p14:section>
        <p14:section name="予備スライド" id="{77113547-4A9F-4F54-B34D-24818CF0DC8C}">
          <p14:sldIdLst>
            <p14:sldId id="303"/>
            <p14:sldId id="304"/>
            <p14:sldId id="313"/>
            <p14:sldId id="312"/>
            <p14:sldId id="319"/>
            <p14:sldId id="320"/>
            <p14:sldId id="323"/>
            <p14:sldId id="322"/>
            <p14:sldId id="324"/>
            <p14:sldId id="317"/>
            <p14:sldId id="325"/>
            <p14:sldId id="326"/>
            <p14:sldId id="327"/>
            <p14:sldId id="328"/>
            <p14:sldId id="329"/>
            <p14:sldId id="332"/>
            <p14:sldId id="331"/>
            <p14:sldId id="305"/>
            <p14:sldId id="333"/>
            <p14:sldId id="334"/>
            <p14:sldId id="335"/>
            <p14:sldId id="338"/>
            <p14:sldId id="336"/>
            <p14:sldId id="337"/>
            <p14:sldId id="315"/>
            <p14:sldId id="276"/>
            <p14:sldId id="279"/>
            <p14:sldId id="293"/>
            <p14:sldId id="318"/>
            <p14:sldId id="301"/>
          </p14:sldIdLst>
        </p14:section>
        <p14:section name="画像の提供元" id="{DA48DDA2-2EEE-44C8-875C-30860C4182DD}">
          <p14:sldIdLst>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片岡　凪" initials="片岡　凪" lastIdx="1" clrIdx="0">
    <p:extLst>
      <p:ext uri="{19B8F6BF-5375-455C-9EA6-DF929625EA0E}">
        <p15:presenceInfo xmlns:p15="http://schemas.microsoft.com/office/powerpoint/2012/main" userId="片岡　凪"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25E"/>
    <a:srgbClr val="4068E1"/>
    <a:srgbClr val="F4F4F4"/>
    <a:srgbClr val="E6E6E6"/>
    <a:srgbClr val="D0D8F0"/>
    <a:srgbClr val="EAEAF4"/>
    <a:srgbClr val="CE1E5B"/>
    <a:srgbClr val="4B4B4B"/>
    <a:srgbClr val="E0A331"/>
    <a:srgbClr val="3CB1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E030B-0806-4CA4-A1FF-617EEC8D7ECD}" v="1212" dt="2021-07-29T07:17:24.98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80349" autoAdjust="0"/>
  </p:normalViewPr>
  <p:slideViewPr>
    <p:cSldViewPr snapToGrid="0" snapToObjects="1">
      <p:cViewPr varScale="1">
        <p:scale>
          <a:sx n="89" d="100"/>
          <a:sy n="89" d="100"/>
        </p:scale>
        <p:origin x="1518" y="66"/>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snapToObjects="1">
      <p:cViewPr varScale="1">
        <p:scale>
          <a:sx n="85" d="100"/>
          <a:sy n="85" d="100"/>
        </p:scale>
        <p:origin x="3804" y="90"/>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片岡　凪" userId="6b97ce02-9758-4744-8fe0-df337ee77828" providerId="ADAL" clId="{D8CE030B-0806-4CA4-A1FF-617EEC8D7ECD}"/>
    <pc:docChg chg="undo redo custSel addSld delSld modSld sldOrd modMainMaster addSection delSection modSection">
      <pc:chgData name="片岡　凪" userId="6b97ce02-9758-4744-8fe0-df337ee77828" providerId="ADAL" clId="{D8CE030B-0806-4CA4-A1FF-617EEC8D7ECD}" dt="2021-07-29T07:36:33.540" v="53710" actId="47"/>
      <pc:docMkLst>
        <pc:docMk/>
      </pc:docMkLst>
      <pc:sldChg chg="addSp delSp modSp mod modNotesTx">
        <pc:chgData name="片岡　凪" userId="6b97ce02-9758-4744-8fe0-df337ee77828" providerId="ADAL" clId="{D8CE030B-0806-4CA4-A1FF-617EEC8D7ECD}" dt="2021-07-26T03:06:49.552" v="24591" actId="20577"/>
        <pc:sldMkLst>
          <pc:docMk/>
          <pc:sldMk cId="3869107079" sldId="256"/>
        </pc:sldMkLst>
        <pc:spChg chg="del">
          <ac:chgData name="片岡　凪" userId="6b97ce02-9758-4744-8fe0-df337ee77828" providerId="ADAL" clId="{D8CE030B-0806-4CA4-A1FF-617EEC8D7ECD}" dt="2021-07-25T23:59:11.185" v="24133" actId="478"/>
          <ac:spMkLst>
            <pc:docMk/>
            <pc:sldMk cId="3869107079" sldId="256"/>
            <ac:spMk id="2" creationId="{F7EB8CA1-8DBE-4201-841F-28580982922C}"/>
          </ac:spMkLst>
        </pc:spChg>
        <pc:spChg chg="mod">
          <ac:chgData name="片岡　凪" userId="6b97ce02-9758-4744-8fe0-df337ee77828" providerId="ADAL" clId="{D8CE030B-0806-4CA4-A1FF-617EEC8D7ECD}" dt="2021-07-26T03:06:49.552" v="24591" actId="20577"/>
          <ac:spMkLst>
            <pc:docMk/>
            <pc:sldMk cId="3869107079" sldId="256"/>
            <ac:spMk id="5" creationId="{3EAE42B7-65D9-45C8-AA1B-53B8D2AF5946}"/>
          </ac:spMkLst>
        </pc:spChg>
        <pc:spChg chg="add mod">
          <ac:chgData name="片岡　凪" userId="6b97ce02-9758-4744-8fe0-df337ee77828" providerId="ADAL" clId="{D8CE030B-0806-4CA4-A1FF-617EEC8D7ECD}" dt="2021-07-26T02:55:08.781" v="24482" actId="571"/>
          <ac:spMkLst>
            <pc:docMk/>
            <pc:sldMk cId="3869107079" sldId="256"/>
            <ac:spMk id="6" creationId="{E176992F-72F0-4B14-AFFF-D4045B403C5F}"/>
          </ac:spMkLst>
        </pc:spChg>
      </pc:sldChg>
      <pc:sldChg chg="addSp delSp modSp mod modNotesTx">
        <pc:chgData name="片岡　凪" userId="6b97ce02-9758-4744-8fe0-df337ee77828" providerId="ADAL" clId="{D8CE030B-0806-4CA4-A1FF-617EEC8D7ECD}" dt="2021-07-28T06:22:08.082" v="33403" actId="478"/>
        <pc:sldMkLst>
          <pc:docMk/>
          <pc:sldMk cId="3267689342" sldId="261"/>
        </pc:sldMkLst>
        <pc:spChg chg="del">
          <ac:chgData name="片岡　凪" userId="6b97ce02-9758-4744-8fe0-df337ee77828" providerId="ADAL" clId="{D8CE030B-0806-4CA4-A1FF-617EEC8D7ECD}" dt="2021-07-26T15:38:19.405" v="24653" actId="478"/>
          <ac:spMkLst>
            <pc:docMk/>
            <pc:sldMk cId="3267689342" sldId="261"/>
            <ac:spMk id="3" creationId="{B0982468-405F-4B49-99CD-09D88FF114B9}"/>
          </ac:spMkLst>
        </pc:spChg>
        <pc:spChg chg="add del mod">
          <ac:chgData name="片岡　凪" userId="6b97ce02-9758-4744-8fe0-df337ee77828" providerId="ADAL" clId="{D8CE030B-0806-4CA4-A1FF-617EEC8D7ECD}" dt="2021-07-28T06:22:08.082" v="33403" actId="478"/>
          <ac:spMkLst>
            <pc:docMk/>
            <pc:sldMk cId="3267689342" sldId="261"/>
            <ac:spMk id="4" creationId="{9CA8AF62-1913-4ADA-B91A-81F5D1E7B2C6}"/>
          </ac:spMkLst>
        </pc:spChg>
        <pc:spChg chg="add del mod">
          <ac:chgData name="片岡　凪" userId="6b97ce02-9758-4744-8fe0-df337ee77828" providerId="ADAL" clId="{D8CE030B-0806-4CA4-A1FF-617EEC8D7ECD}" dt="2021-07-26T02:43:28.336" v="24354" actId="478"/>
          <ac:spMkLst>
            <pc:docMk/>
            <pc:sldMk cId="3267689342" sldId="261"/>
            <ac:spMk id="5" creationId="{3F304681-F374-4326-8204-9831A350BF57}"/>
          </ac:spMkLst>
        </pc:spChg>
        <pc:spChg chg="del">
          <ac:chgData name="片岡　凪" userId="6b97ce02-9758-4744-8fe0-df337ee77828" providerId="ADAL" clId="{D8CE030B-0806-4CA4-A1FF-617EEC8D7ECD}" dt="2021-07-22T19:52:11.665" v="35" actId="478"/>
          <ac:spMkLst>
            <pc:docMk/>
            <pc:sldMk cId="3267689342" sldId="261"/>
            <ac:spMk id="5" creationId="{57327DF9-D07D-4228-B32C-3818BBC7A007}"/>
          </ac:spMkLst>
        </pc:spChg>
        <pc:spChg chg="add del mod">
          <ac:chgData name="片岡　凪" userId="6b97ce02-9758-4744-8fe0-df337ee77828" providerId="ADAL" clId="{D8CE030B-0806-4CA4-A1FF-617EEC8D7ECD}" dt="2021-07-28T06:22:01.951" v="33402" actId="478"/>
          <ac:spMkLst>
            <pc:docMk/>
            <pc:sldMk cId="3267689342" sldId="261"/>
            <ac:spMk id="6" creationId="{9D48BA99-9E85-4F26-89A6-6E0C0E1BBC6C}"/>
          </ac:spMkLst>
        </pc:spChg>
        <pc:spChg chg="del">
          <ac:chgData name="片岡　凪" userId="6b97ce02-9758-4744-8fe0-df337ee77828" providerId="ADAL" clId="{D8CE030B-0806-4CA4-A1FF-617EEC8D7ECD}" dt="2021-07-26T02:43:24.955" v="24352" actId="478"/>
          <ac:spMkLst>
            <pc:docMk/>
            <pc:sldMk cId="3267689342" sldId="261"/>
            <ac:spMk id="8" creationId="{888AE9BF-F836-47D1-950A-6C13E6ACE425}"/>
          </ac:spMkLst>
        </pc:spChg>
        <pc:spChg chg="mod">
          <ac:chgData name="片岡　凪" userId="6b97ce02-9758-4744-8fe0-df337ee77828" providerId="ADAL" clId="{D8CE030B-0806-4CA4-A1FF-617EEC8D7ECD}" dt="2021-07-26T02:44:58.304" v="24402" actId="1037"/>
          <ac:spMkLst>
            <pc:docMk/>
            <pc:sldMk cId="3267689342" sldId="261"/>
            <ac:spMk id="9" creationId="{5B356C16-A8F1-4F98-8DF6-E8F05D34D9FB}"/>
          </ac:spMkLst>
        </pc:spChg>
      </pc:sldChg>
      <pc:sldChg chg="delSp modSp del mod ord">
        <pc:chgData name="片岡　凪" userId="6b97ce02-9758-4744-8fe0-df337ee77828" providerId="ADAL" clId="{D8CE030B-0806-4CA4-A1FF-617EEC8D7ECD}" dt="2021-07-28T17:04:57.282" v="41440" actId="47"/>
        <pc:sldMkLst>
          <pc:docMk/>
          <pc:sldMk cId="1722976555" sldId="263"/>
        </pc:sldMkLst>
        <pc:spChg chg="del mod">
          <ac:chgData name="片岡　凪" userId="6b97ce02-9758-4744-8fe0-df337ee77828" providerId="ADAL" clId="{D8CE030B-0806-4CA4-A1FF-617EEC8D7ECD}" dt="2021-07-28T06:23:45.089" v="33422" actId="478"/>
          <ac:spMkLst>
            <pc:docMk/>
            <pc:sldMk cId="1722976555" sldId="263"/>
            <ac:spMk id="4" creationId="{3A8CFDAF-7D68-4C19-8FA7-377A13B4C891}"/>
          </ac:spMkLst>
        </pc:spChg>
        <pc:spChg chg="mod">
          <ac:chgData name="片岡　凪" userId="6b97ce02-9758-4744-8fe0-df337ee77828" providerId="ADAL" clId="{D8CE030B-0806-4CA4-A1FF-617EEC8D7ECD}" dt="2021-07-22T19:54:23.482" v="59" actId="27636"/>
          <ac:spMkLst>
            <pc:docMk/>
            <pc:sldMk cId="1722976555" sldId="263"/>
            <ac:spMk id="5" creationId="{D47EECF1-77DC-4804-9906-601D178E3C93}"/>
          </ac:spMkLst>
        </pc:spChg>
        <pc:spChg chg="del">
          <ac:chgData name="片岡　凪" userId="6b97ce02-9758-4744-8fe0-df337ee77828" providerId="ADAL" clId="{D8CE030B-0806-4CA4-A1FF-617EEC8D7ECD}" dt="2021-07-26T15:38:52.959" v="24669" actId="478"/>
          <ac:spMkLst>
            <pc:docMk/>
            <pc:sldMk cId="1722976555" sldId="263"/>
            <ac:spMk id="12" creationId="{37E3EB2F-D910-478E-B9D4-25D91D29C125}"/>
          </ac:spMkLst>
        </pc:spChg>
      </pc:sldChg>
      <pc:sldChg chg="modSp del mod ord">
        <pc:chgData name="片岡　凪" userId="6b97ce02-9758-4744-8fe0-df337ee77828" providerId="ADAL" clId="{D8CE030B-0806-4CA4-A1FF-617EEC8D7ECD}" dt="2021-07-24T01:34:27.204" v="9721" actId="47"/>
        <pc:sldMkLst>
          <pc:docMk/>
          <pc:sldMk cId="265116060" sldId="264"/>
        </pc:sldMkLst>
        <pc:spChg chg="mod">
          <ac:chgData name="片岡　凪" userId="6b97ce02-9758-4744-8fe0-df337ee77828" providerId="ADAL" clId="{D8CE030B-0806-4CA4-A1FF-617EEC8D7ECD}" dt="2021-07-22T19:54:23.594" v="66" actId="27636"/>
          <ac:spMkLst>
            <pc:docMk/>
            <pc:sldMk cId="265116060" sldId="264"/>
            <ac:spMk id="5" creationId="{57327DF9-D07D-4228-B32C-3818BBC7A007}"/>
          </ac:spMkLst>
        </pc:spChg>
      </pc:sldChg>
      <pc:sldChg chg="modSp del mod ord">
        <pc:chgData name="片岡　凪" userId="6b97ce02-9758-4744-8fe0-df337ee77828" providerId="ADAL" clId="{D8CE030B-0806-4CA4-A1FF-617EEC8D7ECD}" dt="2021-07-24T01:34:27.204" v="9721" actId="47"/>
        <pc:sldMkLst>
          <pc:docMk/>
          <pc:sldMk cId="342048102" sldId="265"/>
        </pc:sldMkLst>
        <pc:spChg chg="mod">
          <ac:chgData name="片岡　凪" userId="6b97ce02-9758-4744-8fe0-df337ee77828" providerId="ADAL" clId="{D8CE030B-0806-4CA4-A1FF-617EEC8D7ECD}" dt="2021-07-22T19:54:23.611" v="67" actId="27636"/>
          <ac:spMkLst>
            <pc:docMk/>
            <pc:sldMk cId="342048102" sldId="265"/>
            <ac:spMk id="5" creationId="{57327DF9-D07D-4228-B32C-3818BBC7A007}"/>
          </ac:spMkLst>
        </pc:spChg>
      </pc:sldChg>
      <pc:sldChg chg="modSp del mod ord">
        <pc:chgData name="片岡　凪" userId="6b97ce02-9758-4744-8fe0-df337ee77828" providerId="ADAL" clId="{D8CE030B-0806-4CA4-A1FF-617EEC8D7ECD}" dt="2021-07-24T01:34:27.204" v="9721" actId="47"/>
        <pc:sldMkLst>
          <pc:docMk/>
          <pc:sldMk cId="4010703456" sldId="266"/>
        </pc:sldMkLst>
        <pc:spChg chg="mod">
          <ac:chgData name="片岡　凪" userId="6b97ce02-9758-4744-8fe0-df337ee77828" providerId="ADAL" clId="{D8CE030B-0806-4CA4-A1FF-617EEC8D7ECD}" dt="2021-07-22T19:54:23.629" v="68" actId="27636"/>
          <ac:spMkLst>
            <pc:docMk/>
            <pc:sldMk cId="4010703456" sldId="266"/>
            <ac:spMk id="5" creationId="{57327DF9-D07D-4228-B32C-3818BBC7A007}"/>
          </ac:spMkLst>
        </pc:spChg>
      </pc:sldChg>
      <pc:sldChg chg="modSp del mod ord">
        <pc:chgData name="片岡　凪" userId="6b97ce02-9758-4744-8fe0-df337ee77828" providerId="ADAL" clId="{D8CE030B-0806-4CA4-A1FF-617EEC8D7ECD}" dt="2021-07-24T01:34:27.204" v="9721" actId="47"/>
        <pc:sldMkLst>
          <pc:docMk/>
          <pc:sldMk cId="2878170134" sldId="267"/>
        </pc:sldMkLst>
        <pc:spChg chg="mod">
          <ac:chgData name="片岡　凪" userId="6b97ce02-9758-4744-8fe0-df337ee77828" providerId="ADAL" clId="{D8CE030B-0806-4CA4-A1FF-617EEC8D7ECD}" dt="2021-07-22T19:54:23.664" v="70" actId="27636"/>
          <ac:spMkLst>
            <pc:docMk/>
            <pc:sldMk cId="2878170134" sldId="267"/>
            <ac:spMk id="5" creationId="{57327DF9-D07D-4228-B32C-3818BBC7A007}"/>
          </ac:spMkLst>
        </pc:spChg>
      </pc:sldChg>
      <pc:sldChg chg="addSp delSp modSp mod ord modNotesTx">
        <pc:chgData name="片岡　凪" userId="6b97ce02-9758-4744-8fe0-df337ee77828" providerId="ADAL" clId="{D8CE030B-0806-4CA4-A1FF-617EEC8D7ECD}" dt="2021-07-28T13:52:17.143" v="34586" actId="1037"/>
        <pc:sldMkLst>
          <pc:docMk/>
          <pc:sldMk cId="3970883957" sldId="269"/>
        </pc:sldMkLst>
        <pc:spChg chg="del">
          <ac:chgData name="片岡　凪" userId="6b97ce02-9758-4744-8fe0-df337ee77828" providerId="ADAL" clId="{D8CE030B-0806-4CA4-A1FF-617EEC8D7ECD}" dt="2021-07-24T16:30:13.057" v="14041" actId="478"/>
          <ac:spMkLst>
            <pc:docMk/>
            <pc:sldMk cId="3970883957" sldId="269"/>
            <ac:spMk id="3" creationId="{19F1B930-2004-44BF-B489-CF67BF57509D}"/>
          </ac:spMkLst>
        </pc:spChg>
        <pc:spChg chg="del mod">
          <ac:chgData name="片岡　凪" userId="6b97ce02-9758-4744-8fe0-df337ee77828" providerId="ADAL" clId="{D8CE030B-0806-4CA4-A1FF-617EEC8D7ECD}" dt="2021-07-28T06:23:33.690" v="33417" actId="478"/>
          <ac:spMkLst>
            <pc:docMk/>
            <pc:sldMk cId="3970883957" sldId="269"/>
            <ac:spMk id="4" creationId="{0D6F97D1-937B-4561-8459-FB81EE2E0597}"/>
          </ac:spMkLst>
        </pc:spChg>
        <pc:spChg chg="del">
          <ac:chgData name="片岡　凪" userId="6b97ce02-9758-4744-8fe0-df337ee77828" providerId="ADAL" clId="{D8CE030B-0806-4CA4-A1FF-617EEC8D7ECD}" dt="2021-07-22T19:53:36.385" v="57" actId="478"/>
          <ac:spMkLst>
            <pc:docMk/>
            <pc:sldMk cId="3970883957" sldId="269"/>
            <ac:spMk id="5" creationId="{D6C2D1A0-EA5A-4496-8031-B1D1BA7B4E14}"/>
          </ac:spMkLst>
        </pc:spChg>
        <pc:spChg chg="add del mod">
          <ac:chgData name="片岡　凪" userId="6b97ce02-9758-4744-8fe0-df337ee77828" providerId="ADAL" clId="{D8CE030B-0806-4CA4-A1FF-617EEC8D7ECD}" dt="2021-07-24T16:30:14.629" v="14042" actId="478"/>
          <ac:spMkLst>
            <pc:docMk/>
            <pc:sldMk cId="3970883957" sldId="269"/>
            <ac:spMk id="6" creationId="{9A638DD6-3EC6-49D4-A79A-FA18106028E8}"/>
          </ac:spMkLst>
        </pc:spChg>
        <pc:spChg chg="add mod ord">
          <ac:chgData name="片岡　凪" userId="6b97ce02-9758-4744-8fe0-df337ee77828" providerId="ADAL" clId="{D8CE030B-0806-4CA4-A1FF-617EEC8D7ECD}" dt="2021-07-28T13:51:28.795" v="34569" actId="166"/>
          <ac:spMkLst>
            <pc:docMk/>
            <pc:sldMk cId="3970883957" sldId="269"/>
            <ac:spMk id="6" creationId="{9CD338DF-86BE-46AE-B29D-36A4D2D75390}"/>
          </ac:spMkLst>
        </pc:spChg>
        <pc:spChg chg="del">
          <ac:chgData name="片岡　凪" userId="6b97ce02-9758-4744-8fe0-df337ee77828" providerId="ADAL" clId="{D8CE030B-0806-4CA4-A1FF-617EEC8D7ECD}" dt="2021-07-26T15:38:47.461" v="24666" actId="478"/>
          <ac:spMkLst>
            <pc:docMk/>
            <pc:sldMk cId="3970883957" sldId="269"/>
            <ac:spMk id="7" creationId="{B5AC4F84-50AA-4C77-8A55-5ED6ED78C769}"/>
          </ac:spMkLst>
        </pc:spChg>
        <pc:picChg chg="add del mod">
          <ac:chgData name="片岡　凪" userId="6b97ce02-9758-4744-8fe0-df337ee77828" providerId="ADAL" clId="{D8CE030B-0806-4CA4-A1FF-617EEC8D7ECD}" dt="2021-07-28T13:51:20.256" v="34558" actId="478"/>
          <ac:picMkLst>
            <pc:docMk/>
            <pc:sldMk cId="3970883957" sldId="269"/>
            <ac:picMk id="5" creationId="{ABF40817-F42F-4A88-8583-E0FA3A26D388}"/>
          </ac:picMkLst>
        </pc:picChg>
        <pc:picChg chg="add mod">
          <ac:chgData name="片岡　凪" userId="6b97ce02-9758-4744-8fe0-df337ee77828" providerId="ADAL" clId="{D8CE030B-0806-4CA4-A1FF-617EEC8D7ECD}" dt="2021-07-28T13:52:17.143" v="34586" actId="1037"/>
          <ac:picMkLst>
            <pc:docMk/>
            <pc:sldMk cId="3970883957" sldId="269"/>
            <ac:picMk id="7" creationId="{DD38CBFF-D9D7-4A10-85ED-8954E9328277}"/>
          </ac:picMkLst>
        </pc:picChg>
      </pc:sldChg>
      <pc:sldChg chg="delSp modSp mod modNotesTx">
        <pc:chgData name="片岡　凪" userId="6b97ce02-9758-4744-8fe0-df337ee77828" providerId="ADAL" clId="{D8CE030B-0806-4CA4-A1FF-617EEC8D7ECD}" dt="2021-07-28T06:23:30.658" v="33416" actId="478"/>
        <pc:sldMkLst>
          <pc:docMk/>
          <pc:sldMk cId="3897307289" sldId="270"/>
        </pc:sldMkLst>
        <pc:spChg chg="mod">
          <ac:chgData name="片岡　凪" userId="6b97ce02-9758-4744-8fe0-df337ee77828" providerId="ADAL" clId="{D8CE030B-0806-4CA4-A1FF-617EEC8D7ECD}" dt="2021-07-24T16:29:22.468" v="14037" actId="20577"/>
          <ac:spMkLst>
            <pc:docMk/>
            <pc:sldMk cId="3897307289" sldId="270"/>
            <ac:spMk id="2" creationId="{50D521BD-5DC4-40AF-8360-4A0FE7385B81}"/>
          </ac:spMkLst>
        </pc:spChg>
        <pc:spChg chg="mod">
          <ac:chgData name="片岡　凪" userId="6b97ce02-9758-4744-8fe0-df337ee77828" providerId="ADAL" clId="{D8CE030B-0806-4CA4-A1FF-617EEC8D7ECD}" dt="2021-07-27T04:34:00.218" v="26744" actId="3626"/>
          <ac:spMkLst>
            <pc:docMk/>
            <pc:sldMk cId="3897307289" sldId="270"/>
            <ac:spMk id="3" creationId="{F8B84460-382A-48C9-8FB3-8CC8459406B1}"/>
          </ac:spMkLst>
        </pc:spChg>
        <pc:spChg chg="del mod">
          <ac:chgData name="片岡　凪" userId="6b97ce02-9758-4744-8fe0-df337ee77828" providerId="ADAL" clId="{D8CE030B-0806-4CA4-A1FF-617EEC8D7ECD}" dt="2021-07-28T06:23:30.658" v="33416" actId="478"/>
          <ac:spMkLst>
            <pc:docMk/>
            <pc:sldMk cId="3897307289" sldId="270"/>
            <ac:spMk id="4" creationId="{652A003A-85DC-4B8F-8145-F28481A55345}"/>
          </ac:spMkLst>
        </pc:spChg>
        <pc:spChg chg="del">
          <ac:chgData name="片岡　凪" userId="6b97ce02-9758-4744-8fe0-df337ee77828" providerId="ADAL" clId="{D8CE030B-0806-4CA4-A1FF-617EEC8D7ECD}" dt="2021-07-22T19:53:32.724" v="56" actId="478"/>
          <ac:spMkLst>
            <pc:docMk/>
            <pc:sldMk cId="3897307289" sldId="270"/>
            <ac:spMk id="5" creationId="{A7F14E57-10B1-4623-B935-5F670E5DB3E6}"/>
          </ac:spMkLst>
        </pc:spChg>
        <pc:spChg chg="del">
          <ac:chgData name="片岡　凪" userId="6b97ce02-9758-4744-8fe0-df337ee77828" providerId="ADAL" clId="{D8CE030B-0806-4CA4-A1FF-617EEC8D7ECD}" dt="2021-07-26T15:38:42.021" v="24664" actId="478"/>
          <ac:spMkLst>
            <pc:docMk/>
            <pc:sldMk cId="3897307289" sldId="270"/>
            <ac:spMk id="7" creationId="{BFDA2024-53EF-4D5A-9D4C-CCDEF78DFDC4}"/>
          </ac:spMkLst>
        </pc:spChg>
      </pc:sldChg>
      <pc:sldChg chg="addSp delSp modSp mod modNotesTx">
        <pc:chgData name="片岡　凪" userId="6b97ce02-9758-4744-8fe0-df337ee77828" providerId="ADAL" clId="{D8CE030B-0806-4CA4-A1FF-617EEC8D7ECD}" dt="2021-07-28T06:22:42.748" v="33404" actId="478"/>
        <pc:sldMkLst>
          <pc:docMk/>
          <pc:sldMk cId="3299742620" sldId="271"/>
        </pc:sldMkLst>
        <pc:spChg chg="mod">
          <ac:chgData name="片岡　凪" userId="6b97ce02-9758-4744-8fe0-df337ee77828" providerId="ADAL" clId="{D8CE030B-0806-4CA4-A1FF-617EEC8D7ECD}" dt="2021-07-22T20:10:02.588" v="127" actId="21"/>
          <ac:spMkLst>
            <pc:docMk/>
            <pc:sldMk cId="3299742620" sldId="271"/>
            <ac:spMk id="2" creationId="{E1F149F6-7AD2-4B81-942F-89ECD89D7A73}"/>
          </ac:spMkLst>
        </pc:spChg>
        <pc:spChg chg="mod">
          <ac:chgData name="片岡　凪" userId="6b97ce02-9758-4744-8fe0-df337ee77828" providerId="ADAL" clId="{D8CE030B-0806-4CA4-A1FF-617EEC8D7ECD}" dt="2021-07-26T15:36:28.250" v="24649" actId="1076"/>
          <ac:spMkLst>
            <pc:docMk/>
            <pc:sldMk cId="3299742620" sldId="271"/>
            <ac:spMk id="3" creationId="{63150B38-408A-4AA9-AFB9-4340BC68FDA3}"/>
          </ac:spMkLst>
        </pc:spChg>
        <pc:spChg chg="del mod">
          <ac:chgData name="片岡　凪" userId="6b97ce02-9758-4744-8fe0-df337ee77828" providerId="ADAL" clId="{D8CE030B-0806-4CA4-A1FF-617EEC8D7ECD}" dt="2021-07-28T06:22:42.748" v="33404" actId="478"/>
          <ac:spMkLst>
            <pc:docMk/>
            <pc:sldMk cId="3299742620" sldId="271"/>
            <ac:spMk id="4" creationId="{AEAB4CC0-568B-4620-A5D9-FC1C34712F46}"/>
          </ac:spMkLst>
        </pc:spChg>
        <pc:spChg chg="del mod">
          <ac:chgData name="片岡　凪" userId="6b97ce02-9758-4744-8fe0-df337ee77828" providerId="ADAL" clId="{D8CE030B-0806-4CA4-A1FF-617EEC8D7ECD}" dt="2021-07-22T19:53:04.545" v="51" actId="478"/>
          <ac:spMkLst>
            <pc:docMk/>
            <pc:sldMk cId="3299742620" sldId="271"/>
            <ac:spMk id="5" creationId="{58419588-43D9-48B3-BE94-F533F932EF5B}"/>
          </ac:spMkLst>
        </pc:spChg>
        <pc:spChg chg="del">
          <ac:chgData name="片岡　凪" userId="6b97ce02-9758-4744-8fe0-df337ee77828" providerId="ADAL" clId="{D8CE030B-0806-4CA4-A1FF-617EEC8D7ECD}" dt="2021-07-26T15:38:22.041" v="24654" actId="478"/>
          <ac:spMkLst>
            <pc:docMk/>
            <pc:sldMk cId="3299742620" sldId="271"/>
            <ac:spMk id="7" creationId="{F3643968-7613-4ED1-B187-64275D35646E}"/>
          </ac:spMkLst>
        </pc:spChg>
        <pc:spChg chg="add mod">
          <ac:chgData name="片岡　凪" userId="6b97ce02-9758-4744-8fe0-df337ee77828" providerId="ADAL" clId="{D8CE030B-0806-4CA4-A1FF-617EEC8D7ECD}" dt="2021-07-22T20:50:45.462" v="548" actId="207"/>
          <ac:spMkLst>
            <pc:docMk/>
            <pc:sldMk cId="3299742620" sldId="271"/>
            <ac:spMk id="8" creationId="{9D32A830-6148-4B2C-A02C-723A22C8102A}"/>
          </ac:spMkLst>
        </pc:spChg>
        <pc:spChg chg="add del mod">
          <ac:chgData name="片岡　凪" userId="6b97ce02-9758-4744-8fe0-df337ee77828" providerId="ADAL" clId="{D8CE030B-0806-4CA4-A1FF-617EEC8D7ECD}" dt="2021-07-23T07:08:03.908" v="2106" actId="22"/>
          <ac:spMkLst>
            <pc:docMk/>
            <pc:sldMk cId="3299742620" sldId="271"/>
            <ac:spMk id="9" creationId="{B63104F8-48D2-4994-A0F3-970B84FE16FC}"/>
          </ac:spMkLst>
        </pc:spChg>
        <pc:spChg chg="add mod">
          <ac:chgData name="片岡　凪" userId="6b97ce02-9758-4744-8fe0-df337ee77828" providerId="ADAL" clId="{D8CE030B-0806-4CA4-A1FF-617EEC8D7ECD}" dt="2021-07-23T08:09:08.593" v="2494" actId="164"/>
          <ac:spMkLst>
            <pc:docMk/>
            <pc:sldMk cId="3299742620" sldId="271"/>
            <ac:spMk id="33" creationId="{46126709-4553-48F7-B874-CC7EA07A95FE}"/>
          </ac:spMkLst>
        </pc:spChg>
        <pc:spChg chg="add mod">
          <ac:chgData name="片岡　凪" userId="6b97ce02-9758-4744-8fe0-df337ee77828" providerId="ADAL" clId="{D8CE030B-0806-4CA4-A1FF-617EEC8D7ECD}" dt="2021-07-23T08:09:08.593" v="2494" actId="164"/>
          <ac:spMkLst>
            <pc:docMk/>
            <pc:sldMk cId="3299742620" sldId="271"/>
            <ac:spMk id="34" creationId="{6B3DA8FF-5691-4D58-ADE7-B302989F5067}"/>
          </ac:spMkLst>
        </pc:spChg>
        <pc:spChg chg="add del">
          <ac:chgData name="片岡　凪" userId="6b97ce02-9758-4744-8fe0-df337ee77828" providerId="ADAL" clId="{D8CE030B-0806-4CA4-A1FF-617EEC8D7ECD}" dt="2021-07-23T07:55:04.277" v="2404" actId="478"/>
          <ac:spMkLst>
            <pc:docMk/>
            <pc:sldMk cId="3299742620" sldId="271"/>
            <ac:spMk id="35" creationId="{C586B222-F6B9-40D2-A76D-0085481E5540}"/>
          </ac:spMkLst>
        </pc:spChg>
        <pc:spChg chg="add mod">
          <ac:chgData name="片岡　凪" userId="6b97ce02-9758-4744-8fe0-df337ee77828" providerId="ADAL" clId="{D8CE030B-0806-4CA4-A1FF-617EEC8D7ECD}" dt="2021-07-23T08:09:08.593" v="2494" actId="164"/>
          <ac:spMkLst>
            <pc:docMk/>
            <pc:sldMk cId="3299742620" sldId="271"/>
            <ac:spMk id="38" creationId="{90CE5066-8B82-4ED3-AA1B-90DAE6299E8A}"/>
          </ac:spMkLst>
        </pc:spChg>
        <pc:spChg chg="add mod">
          <ac:chgData name="片岡　凪" userId="6b97ce02-9758-4744-8fe0-df337ee77828" providerId="ADAL" clId="{D8CE030B-0806-4CA4-A1FF-617EEC8D7ECD}" dt="2021-07-23T08:09:08.593" v="2494" actId="164"/>
          <ac:spMkLst>
            <pc:docMk/>
            <pc:sldMk cId="3299742620" sldId="271"/>
            <ac:spMk id="39" creationId="{DF9B111C-1F7E-480E-B37E-C709BBC6D8CE}"/>
          </ac:spMkLst>
        </pc:spChg>
        <pc:spChg chg="add mod">
          <ac:chgData name="片岡　凪" userId="6b97ce02-9758-4744-8fe0-df337ee77828" providerId="ADAL" clId="{D8CE030B-0806-4CA4-A1FF-617EEC8D7ECD}" dt="2021-07-26T15:39:59.128" v="24711" actId="1035"/>
          <ac:spMkLst>
            <pc:docMk/>
            <pc:sldMk cId="3299742620" sldId="271"/>
            <ac:spMk id="47" creationId="{27B8C330-6404-404A-B523-131ABF0E5D85}"/>
          </ac:spMkLst>
        </pc:spChg>
        <pc:spChg chg="add mod">
          <ac:chgData name="片岡　凪" userId="6b97ce02-9758-4744-8fe0-df337ee77828" providerId="ADAL" clId="{D8CE030B-0806-4CA4-A1FF-617EEC8D7ECD}" dt="2021-07-26T15:39:48.048" v="24706" actId="1076"/>
          <ac:spMkLst>
            <pc:docMk/>
            <pc:sldMk cId="3299742620" sldId="271"/>
            <ac:spMk id="48" creationId="{B4876DB9-E257-4AC8-845F-C62356039500}"/>
          </ac:spMkLst>
        </pc:spChg>
        <pc:grpChg chg="add mod">
          <ac:chgData name="片岡　凪" userId="6b97ce02-9758-4744-8fe0-df337ee77828" providerId="ADAL" clId="{D8CE030B-0806-4CA4-A1FF-617EEC8D7ECD}" dt="2021-07-26T15:39:59.128" v="24711" actId="1035"/>
          <ac:grpSpMkLst>
            <pc:docMk/>
            <pc:sldMk cId="3299742620" sldId="271"/>
            <ac:grpSpMk id="46" creationId="{89A1AD74-7AA2-4B5B-BBD0-C5F6944F0C18}"/>
          </ac:grpSpMkLst>
        </pc:grpChg>
        <pc:picChg chg="add del mod">
          <ac:chgData name="片岡　凪" userId="6b97ce02-9758-4744-8fe0-df337ee77828" providerId="ADAL" clId="{D8CE030B-0806-4CA4-A1FF-617EEC8D7ECD}" dt="2021-07-23T07:12:30.146" v="2118" actId="478"/>
          <ac:picMkLst>
            <pc:docMk/>
            <pc:sldMk cId="3299742620" sldId="271"/>
            <ac:picMk id="10" creationId="{DDC72228-5569-4F9E-B671-69B9F8F73906}"/>
          </ac:picMkLst>
        </pc:picChg>
        <pc:picChg chg="add del mod">
          <ac:chgData name="片岡　凪" userId="6b97ce02-9758-4744-8fe0-df337ee77828" providerId="ADAL" clId="{D8CE030B-0806-4CA4-A1FF-617EEC8D7ECD}" dt="2021-07-23T07:14:58.472" v="2126" actId="478"/>
          <ac:picMkLst>
            <pc:docMk/>
            <pc:sldMk cId="3299742620" sldId="271"/>
            <ac:picMk id="12" creationId="{193018D0-518B-4412-AF3F-B655E8850597}"/>
          </ac:picMkLst>
        </pc:picChg>
        <pc:picChg chg="add del mod">
          <ac:chgData name="片岡　凪" userId="6b97ce02-9758-4744-8fe0-df337ee77828" providerId="ADAL" clId="{D8CE030B-0806-4CA4-A1FF-617EEC8D7ECD}" dt="2021-07-23T07:16:04.227" v="2133" actId="478"/>
          <ac:picMkLst>
            <pc:docMk/>
            <pc:sldMk cId="3299742620" sldId="271"/>
            <ac:picMk id="14" creationId="{E1E5B300-A109-46C0-8AD5-B47F31FFD5FA}"/>
          </ac:picMkLst>
        </pc:picChg>
        <pc:picChg chg="add mod">
          <ac:chgData name="片岡　凪" userId="6b97ce02-9758-4744-8fe0-df337ee77828" providerId="ADAL" clId="{D8CE030B-0806-4CA4-A1FF-617EEC8D7ECD}" dt="2021-07-25T01:50:20.691" v="17178" actId="29295"/>
          <ac:picMkLst>
            <pc:docMk/>
            <pc:sldMk cId="3299742620" sldId="271"/>
            <ac:picMk id="16" creationId="{478C21E4-AB4A-4FCE-8BB1-9F13A0362D19}"/>
          </ac:picMkLst>
        </pc:picChg>
        <pc:picChg chg="add del mod">
          <ac:chgData name="片岡　凪" userId="6b97ce02-9758-4744-8fe0-df337ee77828" providerId="ADAL" clId="{D8CE030B-0806-4CA4-A1FF-617EEC8D7ECD}" dt="2021-07-23T07:38:13.528" v="2222" actId="478"/>
          <ac:picMkLst>
            <pc:docMk/>
            <pc:sldMk cId="3299742620" sldId="271"/>
            <ac:picMk id="18" creationId="{632B13B0-13C2-4EA1-839B-6D31CCC06584}"/>
          </ac:picMkLst>
        </pc:picChg>
        <pc:picChg chg="add del mod">
          <ac:chgData name="片岡　凪" userId="6b97ce02-9758-4744-8fe0-df337ee77828" providerId="ADAL" clId="{D8CE030B-0806-4CA4-A1FF-617EEC8D7ECD}" dt="2021-07-23T07:24:04.921" v="2202" actId="478"/>
          <ac:picMkLst>
            <pc:docMk/>
            <pc:sldMk cId="3299742620" sldId="271"/>
            <ac:picMk id="20" creationId="{7B147C24-1EF3-4195-A607-022B20F2277A}"/>
          </ac:picMkLst>
        </pc:picChg>
        <pc:picChg chg="add del mod">
          <ac:chgData name="片岡　凪" userId="6b97ce02-9758-4744-8fe0-df337ee77828" providerId="ADAL" clId="{D8CE030B-0806-4CA4-A1FF-617EEC8D7ECD}" dt="2021-07-23T08:02:12.103" v="2468" actId="478"/>
          <ac:picMkLst>
            <pc:docMk/>
            <pc:sldMk cId="3299742620" sldId="271"/>
            <ac:picMk id="22" creationId="{3FDD649C-4B02-4874-BD0C-D1A7638F64FA}"/>
          </ac:picMkLst>
        </pc:picChg>
        <pc:picChg chg="add mod">
          <ac:chgData name="片岡　凪" userId="6b97ce02-9758-4744-8fe0-df337ee77828" providerId="ADAL" clId="{D8CE030B-0806-4CA4-A1FF-617EEC8D7ECD}" dt="2021-07-23T08:09:08.593" v="2494" actId="164"/>
          <ac:picMkLst>
            <pc:docMk/>
            <pc:sldMk cId="3299742620" sldId="271"/>
            <ac:picMk id="24" creationId="{A6EBA1EB-88D6-432F-9CAE-302CD03C45A2}"/>
          </ac:picMkLst>
        </pc:picChg>
        <pc:picChg chg="add del mod">
          <ac:chgData name="片岡　凪" userId="6b97ce02-9758-4744-8fe0-df337ee77828" providerId="ADAL" clId="{D8CE030B-0806-4CA4-A1FF-617EEC8D7ECD}" dt="2021-07-23T07:45:44.681" v="2241" actId="478"/>
          <ac:picMkLst>
            <pc:docMk/>
            <pc:sldMk cId="3299742620" sldId="271"/>
            <ac:picMk id="26" creationId="{E694FC39-6037-4F88-99BD-D51D94D29531}"/>
          </ac:picMkLst>
        </pc:picChg>
        <pc:picChg chg="add del mod">
          <ac:chgData name="片岡　凪" userId="6b97ce02-9758-4744-8fe0-df337ee77828" providerId="ADAL" clId="{D8CE030B-0806-4CA4-A1FF-617EEC8D7ECD}" dt="2021-07-23T07:47:13.163" v="2243" actId="478"/>
          <ac:picMkLst>
            <pc:docMk/>
            <pc:sldMk cId="3299742620" sldId="271"/>
            <ac:picMk id="28" creationId="{1B0D8BAF-8212-499F-B9FE-23B28C3268E3}"/>
          </ac:picMkLst>
        </pc:picChg>
        <pc:picChg chg="add mod">
          <ac:chgData name="片岡　凪" userId="6b97ce02-9758-4744-8fe0-df337ee77828" providerId="ADAL" clId="{D8CE030B-0806-4CA4-A1FF-617EEC8D7ECD}" dt="2021-07-23T08:09:08.593" v="2494" actId="164"/>
          <ac:picMkLst>
            <pc:docMk/>
            <pc:sldMk cId="3299742620" sldId="271"/>
            <ac:picMk id="30" creationId="{C9C7A6B7-12B9-422D-BF95-B0B4B294337D}"/>
          </ac:picMkLst>
        </pc:picChg>
        <pc:picChg chg="add mod">
          <ac:chgData name="片岡　凪" userId="6b97ce02-9758-4744-8fe0-df337ee77828" providerId="ADAL" clId="{D8CE030B-0806-4CA4-A1FF-617EEC8D7ECD}" dt="2021-07-23T08:09:08.593" v="2494" actId="164"/>
          <ac:picMkLst>
            <pc:docMk/>
            <pc:sldMk cId="3299742620" sldId="271"/>
            <ac:picMk id="32" creationId="{D43FBD58-C01C-449C-835F-A1D23B45CB8E}"/>
          </ac:picMkLst>
        </pc:picChg>
        <pc:picChg chg="add del mod">
          <ac:chgData name="片岡　凪" userId="6b97ce02-9758-4744-8fe0-df337ee77828" providerId="ADAL" clId="{D8CE030B-0806-4CA4-A1FF-617EEC8D7ECD}" dt="2021-07-23T08:02:10.724" v="2467" actId="478"/>
          <ac:picMkLst>
            <pc:docMk/>
            <pc:sldMk cId="3299742620" sldId="271"/>
            <ac:picMk id="41" creationId="{8B8AC6BF-9A4D-48EF-B6C0-2302D31F05A2}"/>
          </ac:picMkLst>
        </pc:picChg>
        <pc:picChg chg="add mod">
          <ac:chgData name="片岡　凪" userId="6b97ce02-9758-4744-8fe0-df337ee77828" providerId="ADAL" clId="{D8CE030B-0806-4CA4-A1FF-617EEC8D7ECD}" dt="2021-07-26T15:40:25.913" v="24733" actId="1038"/>
          <ac:picMkLst>
            <pc:docMk/>
            <pc:sldMk cId="3299742620" sldId="271"/>
            <ac:picMk id="43" creationId="{23B98DF0-A250-4B08-A146-7BCC4AC7F72C}"/>
          </ac:picMkLst>
        </pc:picChg>
        <pc:picChg chg="add del mod">
          <ac:chgData name="片岡　凪" userId="6b97ce02-9758-4744-8fe0-df337ee77828" providerId="ADAL" clId="{D8CE030B-0806-4CA4-A1FF-617EEC8D7ECD}" dt="2021-07-26T15:40:25.913" v="24733" actId="1038"/>
          <ac:picMkLst>
            <pc:docMk/>
            <pc:sldMk cId="3299742620" sldId="271"/>
            <ac:picMk id="45" creationId="{4B271178-B461-4FF1-840B-B5860D91FBD8}"/>
          </ac:picMkLst>
        </pc:picChg>
        <pc:cxnChg chg="add del">
          <ac:chgData name="片岡　凪" userId="6b97ce02-9758-4744-8fe0-df337ee77828" providerId="ADAL" clId="{D8CE030B-0806-4CA4-A1FF-617EEC8D7ECD}" dt="2021-07-23T07:55:18.660" v="2406" actId="478"/>
          <ac:cxnSpMkLst>
            <pc:docMk/>
            <pc:sldMk cId="3299742620" sldId="271"/>
            <ac:cxnSpMk id="37" creationId="{86DB6EAF-64CB-4CB8-9CBC-5524E576EA37}"/>
          </ac:cxnSpMkLst>
        </pc:cxnChg>
      </pc:sldChg>
      <pc:sldChg chg="delSp del mod">
        <pc:chgData name="片岡　凪" userId="6b97ce02-9758-4744-8fe0-df337ee77828" providerId="ADAL" clId="{D8CE030B-0806-4CA4-A1FF-617EEC8D7ECD}" dt="2021-07-22T19:53:28.389" v="55" actId="47"/>
        <pc:sldMkLst>
          <pc:docMk/>
          <pc:sldMk cId="3147412960" sldId="273"/>
        </pc:sldMkLst>
        <pc:spChg chg="del">
          <ac:chgData name="片岡　凪" userId="6b97ce02-9758-4744-8fe0-df337ee77828" providerId="ADAL" clId="{D8CE030B-0806-4CA4-A1FF-617EEC8D7ECD}" dt="2021-07-22T19:53:22.752" v="54" actId="478"/>
          <ac:spMkLst>
            <pc:docMk/>
            <pc:sldMk cId="3147412960" sldId="273"/>
            <ac:spMk id="5" creationId="{2B838578-C462-4BA1-A277-575B8EEE8D36}"/>
          </ac:spMkLst>
        </pc:spChg>
      </pc:sldChg>
      <pc:sldChg chg="modSp del mod ord">
        <pc:chgData name="片岡　凪" userId="6b97ce02-9758-4744-8fe0-df337ee77828" providerId="ADAL" clId="{D8CE030B-0806-4CA4-A1FF-617EEC8D7ECD}" dt="2021-07-24T01:34:27.204" v="9721" actId="47"/>
        <pc:sldMkLst>
          <pc:docMk/>
          <pc:sldMk cId="871780171" sldId="274"/>
        </pc:sldMkLst>
        <pc:spChg chg="mod">
          <ac:chgData name="片岡　凪" userId="6b97ce02-9758-4744-8fe0-df337ee77828" providerId="ADAL" clId="{D8CE030B-0806-4CA4-A1FF-617EEC8D7ECD}" dt="2021-07-22T19:54:23.646" v="69" actId="27636"/>
          <ac:spMkLst>
            <pc:docMk/>
            <pc:sldMk cId="871780171" sldId="274"/>
            <ac:spMk id="5" creationId="{57327DF9-D07D-4228-B32C-3818BBC7A007}"/>
          </ac:spMkLst>
        </pc:spChg>
      </pc:sldChg>
      <pc:sldChg chg="del">
        <pc:chgData name="片岡　凪" userId="6b97ce02-9758-4744-8fe0-df337ee77828" providerId="ADAL" clId="{D8CE030B-0806-4CA4-A1FF-617EEC8D7ECD}" dt="2021-07-22T19:53:28.389" v="55" actId="47"/>
        <pc:sldMkLst>
          <pc:docMk/>
          <pc:sldMk cId="1067834472" sldId="275"/>
        </pc:sldMkLst>
      </pc:sldChg>
      <pc:sldChg chg="delSp modSp mod ord">
        <pc:chgData name="片岡　凪" userId="6b97ce02-9758-4744-8fe0-df337ee77828" providerId="ADAL" clId="{D8CE030B-0806-4CA4-A1FF-617EEC8D7ECD}" dt="2021-07-28T23:46:41.474" v="49208" actId="20577"/>
        <pc:sldMkLst>
          <pc:docMk/>
          <pc:sldMk cId="2675389352" sldId="276"/>
        </pc:sldMkLst>
        <pc:spChg chg="mod">
          <ac:chgData name="片岡　凪" userId="6b97ce02-9758-4744-8fe0-df337ee77828" providerId="ADAL" clId="{D8CE030B-0806-4CA4-A1FF-617EEC8D7ECD}" dt="2021-07-28T23:46:41.474" v="49208" actId="20577"/>
          <ac:spMkLst>
            <pc:docMk/>
            <pc:sldMk cId="2675389352" sldId="276"/>
            <ac:spMk id="3" creationId="{9DBBC891-6930-457E-B423-6B5D0521046D}"/>
          </ac:spMkLst>
        </pc:spChg>
        <pc:spChg chg="del">
          <ac:chgData name="片岡　凪" userId="6b97ce02-9758-4744-8fe0-df337ee77828" providerId="ADAL" clId="{D8CE030B-0806-4CA4-A1FF-617EEC8D7ECD}" dt="2021-07-26T15:38:53.981" v="24670" actId="478"/>
          <ac:spMkLst>
            <pc:docMk/>
            <pc:sldMk cId="2675389352" sldId="276"/>
            <ac:spMk id="4" creationId="{3EB61AE3-E2E9-442E-8DF2-1904D00EDA1C}"/>
          </ac:spMkLst>
        </pc:spChg>
        <pc:spChg chg="del mod">
          <ac:chgData name="片岡　凪" userId="6b97ce02-9758-4744-8fe0-df337ee77828" providerId="ADAL" clId="{D8CE030B-0806-4CA4-A1FF-617EEC8D7ECD}" dt="2021-07-28T06:23:46.923" v="33423" actId="478"/>
          <ac:spMkLst>
            <pc:docMk/>
            <pc:sldMk cId="2675389352" sldId="276"/>
            <ac:spMk id="5" creationId="{6FEA4BF8-193C-48B2-9C68-3663E30FF2EE}"/>
          </ac:spMkLst>
        </pc:spChg>
        <pc:spChg chg="mod">
          <ac:chgData name="片岡　凪" userId="6b97ce02-9758-4744-8fe0-df337ee77828" providerId="ADAL" clId="{D8CE030B-0806-4CA4-A1FF-617EEC8D7ECD}" dt="2021-07-22T19:54:23.498" v="60" actId="27636"/>
          <ac:spMkLst>
            <pc:docMk/>
            <pc:sldMk cId="2675389352" sldId="276"/>
            <ac:spMk id="6" creationId="{297426FB-741B-4559-8DFA-86B9288D8A92}"/>
          </ac:spMkLst>
        </pc:spChg>
      </pc:sldChg>
      <pc:sldChg chg="addSp delSp modSp mod modNotesTx">
        <pc:chgData name="片岡　凪" userId="6b97ce02-9758-4744-8fe0-df337ee77828" providerId="ADAL" clId="{D8CE030B-0806-4CA4-A1FF-617EEC8D7ECD}" dt="2021-07-28T16:48:14.228" v="41272" actId="6549"/>
        <pc:sldMkLst>
          <pc:docMk/>
          <pc:sldMk cId="3078436998" sldId="277"/>
        </pc:sldMkLst>
        <pc:spChg chg="mod">
          <ac:chgData name="片岡　凪" userId="6b97ce02-9758-4744-8fe0-df337ee77828" providerId="ADAL" clId="{D8CE030B-0806-4CA4-A1FF-617EEC8D7ECD}" dt="2021-07-26T03:09:31.761" v="24593" actId="1076"/>
          <ac:spMkLst>
            <pc:docMk/>
            <pc:sldMk cId="3078436998" sldId="277"/>
            <ac:spMk id="2" creationId="{67666D80-459B-4020-A027-164CD935A031}"/>
          </ac:spMkLst>
        </pc:spChg>
        <pc:spChg chg="mod">
          <ac:chgData name="片岡　凪" userId="6b97ce02-9758-4744-8fe0-df337ee77828" providerId="ADAL" clId="{D8CE030B-0806-4CA4-A1FF-617EEC8D7ECD}" dt="2021-07-28T16:48:02.251" v="41269" actId="20577"/>
          <ac:spMkLst>
            <pc:docMk/>
            <pc:sldMk cId="3078436998" sldId="277"/>
            <ac:spMk id="3" creationId="{2AF9635D-5262-46B3-9AB1-D08AA59887B9}"/>
          </ac:spMkLst>
        </pc:spChg>
        <pc:spChg chg="del mod">
          <ac:chgData name="片岡　凪" userId="6b97ce02-9758-4744-8fe0-df337ee77828" providerId="ADAL" clId="{D8CE030B-0806-4CA4-A1FF-617EEC8D7ECD}" dt="2021-07-26T15:38:23.582" v="24655" actId="478"/>
          <ac:spMkLst>
            <pc:docMk/>
            <pc:sldMk cId="3078436998" sldId="277"/>
            <ac:spMk id="4" creationId="{61E5AD97-7022-4802-A28C-F0A559D292E0}"/>
          </ac:spMkLst>
        </pc:spChg>
        <pc:spChg chg="del mod">
          <ac:chgData name="片岡　凪" userId="6b97ce02-9758-4744-8fe0-df337ee77828" providerId="ADAL" clId="{D8CE030B-0806-4CA4-A1FF-617EEC8D7ECD}" dt="2021-07-28T06:23:19.138" v="33408" actId="478"/>
          <ac:spMkLst>
            <pc:docMk/>
            <pc:sldMk cId="3078436998" sldId="277"/>
            <ac:spMk id="5" creationId="{8314F389-92A9-412F-BBEC-020FC190488B}"/>
          </ac:spMkLst>
        </pc:spChg>
        <pc:spChg chg="del">
          <ac:chgData name="片岡　凪" userId="6b97ce02-9758-4744-8fe0-df337ee77828" providerId="ADAL" clId="{D8CE030B-0806-4CA4-A1FF-617EEC8D7ECD}" dt="2021-07-22T19:53:08.240" v="52" actId="478"/>
          <ac:spMkLst>
            <pc:docMk/>
            <pc:sldMk cId="3078436998" sldId="277"/>
            <ac:spMk id="6" creationId="{DA5ECC90-4BB5-42DD-BC9D-91B87A160E10}"/>
          </ac:spMkLst>
        </pc:spChg>
        <pc:spChg chg="add mod">
          <ac:chgData name="片岡　凪" userId="6b97ce02-9758-4744-8fe0-df337ee77828" providerId="ADAL" clId="{D8CE030B-0806-4CA4-A1FF-617EEC8D7ECD}" dt="2021-07-28T01:29:06.721" v="30982" actId="113"/>
          <ac:spMkLst>
            <pc:docMk/>
            <pc:sldMk cId="3078436998" sldId="277"/>
            <ac:spMk id="8" creationId="{DDE6DE21-B14A-4416-ABFD-B613AB982B0F}"/>
          </ac:spMkLst>
        </pc:spChg>
        <pc:spChg chg="add del mod">
          <ac:chgData name="片岡　凪" userId="6b97ce02-9758-4744-8fe0-df337ee77828" providerId="ADAL" clId="{D8CE030B-0806-4CA4-A1FF-617EEC8D7ECD}" dt="2021-07-23T09:04:09.821" v="2933" actId="478"/>
          <ac:spMkLst>
            <pc:docMk/>
            <pc:sldMk cId="3078436998" sldId="277"/>
            <ac:spMk id="9" creationId="{28D46582-0D85-431A-B0EA-782164CF243B}"/>
          </ac:spMkLst>
        </pc:spChg>
        <pc:spChg chg="add del mod">
          <ac:chgData name="片岡　凪" userId="6b97ce02-9758-4744-8fe0-df337ee77828" providerId="ADAL" clId="{D8CE030B-0806-4CA4-A1FF-617EEC8D7ECD}" dt="2021-07-22T20:35:10.075" v="421" actId="478"/>
          <ac:spMkLst>
            <pc:docMk/>
            <pc:sldMk cId="3078436998" sldId="277"/>
            <ac:spMk id="11" creationId="{F00974BD-8B9E-4C59-8D63-50530A35CAFA}"/>
          </ac:spMkLst>
        </pc:spChg>
        <pc:spChg chg="del">
          <ac:chgData name="片岡　凪" userId="6b97ce02-9758-4744-8fe0-df337ee77828" providerId="ADAL" clId="{D8CE030B-0806-4CA4-A1FF-617EEC8D7ECD}" dt="2021-07-22T20:17:46.160" v="216" actId="21"/>
          <ac:spMkLst>
            <pc:docMk/>
            <pc:sldMk cId="3078436998" sldId="277"/>
            <ac:spMk id="12" creationId="{64DFD72D-9D17-4B51-B9DD-CBC6BADEB6D1}"/>
          </ac:spMkLst>
        </pc:spChg>
        <pc:spChg chg="add del mod">
          <ac:chgData name="片岡　凪" userId="6b97ce02-9758-4744-8fe0-df337ee77828" providerId="ADAL" clId="{D8CE030B-0806-4CA4-A1FF-617EEC8D7ECD}" dt="2021-07-22T20:35:11.601" v="422" actId="478"/>
          <ac:spMkLst>
            <pc:docMk/>
            <pc:sldMk cId="3078436998" sldId="277"/>
            <ac:spMk id="13" creationId="{A6657141-E2A3-4DF4-85EF-37033F51D42F}"/>
          </ac:spMkLst>
        </pc:spChg>
        <pc:spChg chg="add del mod topLvl">
          <ac:chgData name="片岡　凪" userId="6b97ce02-9758-4744-8fe0-df337ee77828" providerId="ADAL" clId="{D8CE030B-0806-4CA4-A1FF-617EEC8D7ECD}" dt="2021-07-28T15:34:44.856" v="37541" actId="21"/>
          <ac:spMkLst>
            <pc:docMk/>
            <pc:sldMk cId="3078436998" sldId="277"/>
            <ac:spMk id="15" creationId="{0BCFBD4B-9B00-4567-9066-6FA3C70CCDD8}"/>
          </ac:spMkLst>
        </pc:spChg>
        <pc:spChg chg="add del mod topLvl">
          <ac:chgData name="片岡　凪" userId="6b97ce02-9758-4744-8fe0-df337ee77828" providerId="ADAL" clId="{D8CE030B-0806-4CA4-A1FF-617EEC8D7ECD}" dt="2021-07-28T15:34:44.856" v="37541" actId="21"/>
          <ac:spMkLst>
            <pc:docMk/>
            <pc:sldMk cId="3078436998" sldId="277"/>
            <ac:spMk id="16" creationId="{256C79FE-307B-4B63-90E7-754192BB8BBA}"/>
          </ac:spMkLst>
        </pc:spChg>
        <pc:spChg chg="add del mod topLvl">
          <ac:chgData name="片岡　凪" userId="6b97ce02-9758-4744-8fe0-df337ee77828" providerId="ADAL" clId="{D8CE030B-0806-4CA4-A1FF-617EEC8D7ECD}" dt="2021-07-28T15:34:44.856" v="37541" actId="21"/>
          <ac:spMkLst>
            <pc:docMk/>
            <pc:sldMk cId="3078436998" sldId="277"/>
            <ac:spMk id="17" creationId="{33DD5760-A1F4-4FEB-B92F-3F4F1125C8F7}"/>
          </ac:spMkLst>
        </pc:spChg>
        <pc:spChg chg="add del mod topLvl">
          <ac:chgData name="片岡　凪" userId="6b97ce02-9758-4744-8fe0-df337ee77828" providerId="ADAL" clId="{D8CE030B-0806-4CA4-A1FF-617EEC8D7ECD}" dt="2021-07-28T15:34:44.856" v="37541" actId="21"/>
          <ac:spMkLst>
            <pc:docMk/>
            <pc:sldMk cId="3078436998" sldId="277"/>
            <ac:spMk id="18" creationId="{EAC9ADAD-E235-4788-B342-5F328993B23A}"/>
          </ac:spMkLst>
        </pc:spChg>
        <pc:spChg chg="add del mod">
          <ac:chgData name="片岡　凪" userId="6b97ce02-9758-4744-8fe0-df337ee77828" providerId="ADAL" clId="{D8CE030B-0806-4CA4-A1FF-617EEC8D7ECD}" dt="2021-07-28T15:34:44.856" v="37541" actId="21"/>
          <ac:spMkLst>
            <pc:docMk/>
            <pc:sldMk cId="3078436998" sldId="277"/>
            <ac:spMk id="28" creationId="{78C4BC33-909E-409C-9983-4264B307DD93}"/>
          </ac:spMkLst>
        </pc:spChg>
        <pc:spChg chg="add del mod">
          <ac:chgData name="片岡　凪" userId="6b97ce02-9758-4744-8fe0-df337ee77828" providerId="ADAL" clId="{D8CE030B-0806-4CA4-A1FF-617EEC8D7ECD}" dt="2021-07-28T15:34:44.856" v="37541" actId="21"/>
          <ac:spMkLst>
            <pc:docMk/>
            <pc:sldMk cId="3078436998" sldId="277"/>
            <ac:spMk id="29" creationId="{56467B57-830E-4E90-A3AC-7916A12C3B8A}"/>
          </ac:spMkLst>
        </pc:spChg>
        <pc:spChg chg="add mod">
          <ac:chgData name="片岡　凪" userId="6b97ce02-9758-4744-8fe0-df337ee77828" providerId="ADAL" clId="{D8CE030B-0806-4CA4-A1FF-617EEC8D7ECD}" dt="2021-07-23T18:11:06.944" v="5298" actId="164"/>
          <ac:spMkLst>
            <pc:docMk/>
            <pc:sldMk cId="3078436998" sldId="277"/>
            <ac:spMk id="30" creationId="{09C1C87A-7B42-410E-9773-5F30A7EC1C7F}"/>
          </ac:spMkLst>
        </pc:spChg>
        <pc:spChg chg="add mod">
          <ac:chgData name="片岡　凪" userId="6b97ce02-9758-4744-8fe0-df337ee77828" providerId="ADAL" clId="{D8CE030B-0806-4CA4-A1FF-617EEC8D7ECD}" dt="2021-07-23T18:11:06.944" v="5298" actId="164"/>
          <ac:spMkLst>
            <pc:docMk/>
            <pc:sldMk cId="3078436998" sldId="277"/>
            <ac:spMk id="31" creationId="{3F0D8AEC-BDCD-48D7-BA75-FCB492E5EB66}"/>
          </ac:spMkLst>
        </pc:spChg>
        <pc:spChg chg="add del mod">
          <ac:chgData name="片岡　凪" userId="6b97ce02-9758-4744-8fe0-df337ee77828" providerId="ADAL" clId="{D8CE030B-0806-4CA4-A1FF-617EEC8D7ECD}" dt="2021-07-28T15:34:44.856" v="37541" actId="21"/>
          <ac:spMkLst>
            <pc:docMk/>
            <pc:sldMk cId="3078436998" sldId="277"/>
            <ac:spMk id="32" creationId="{90F23DE4-A69D-49CC-93D5-6FA3956F4478}"/>
          </ac:spMkLst>
        </pc:spChg>
        <pc:spChg chg="add mod">
          <ac:chgData name="片岡　凪" userId="6b97ce02-9758-4744-8fe0-df337ee77828" providerId="ADAL" clId="{D8CE030B-0806-4CA4-A1FF-617EEC8D7ECD}" dt="2021-07-25T14:25:33.443" v="18031" actId="1036"/>
          <ac:spMkLst>
            <pc:docMk/>
            <pc:sldMk cId="3078436998" sldId="277"/>
            <ac:spMk id="34" creationId="{51F9AE3C-32FD-4E71-B2C8-657473B23BDF}"/>
          </ac:spMkLst>
        </pc:spChg>
        <pc:spChg chg="add mod">
          <ac:chgData name="片岡　凪" userId="6b97ce02-9758-4744-8fe0-df337ee77828" providerId="ADAL" clId="{D8CE030B-0806-4CA4-A1FF-617EEC8D7ECD}" dt="2021-07-25T14:25:33.443" v="18031" actId="1036"/>
          <ac:spMkLst>
            <pc:docMk/>
            <pc:sldMk cId="3078436998" sldId="277"/>
            <ac:spMk id="35" creationId="{857BF149-A2CF-485C-835C-CE6C5E93DF7D}"/>
          </ac:spMkLst>
        </pc:spChg>
        <pc:spChg chg="del mod topLvl">
          <ac:chgData name="片岡　凪" userId="6b97ce02-9758-4744-8fe0-df337ee77828" providerId="ADAL" clId="{D8CE030B-0806-4CA4-A1FF-617EEC8D7ECD}" dt="2021-07-25T02:16:07.382" v="17254" actId="478"/>
          <ac:spMkLst>
            <pc:docMk/>
            <pc:sldMk cId="3078436998" sldId="277"/>
            <ac:spMk id="40" creationId="{56B666AF-6BF2-4376-AC97-71B37760FBEE}"/>
          </ac:spMkLst>
        </pc:spChg>
        <pc:spChg chg="del mod topLvl">
          <ac:chgData name="片岡　凪" userId="6b97ce02-9758-4744-8fe0-df337ee77828" providerId="ADAL" clId="{D8CE030B-0806-4CA4-A1FF-617EEC8D7ECD}" dt="2021-07-25T02:16:08.084" v="17255" actId="478"/>
          <ac:spMkLst>
            <pc:docMk/>
            <pc:sldMk cId="3078436998" sldId="277"/>
            <ac:spMk id="42" creationId="{1AD1F01D-14C1-4E60-8997-D1A43BCCFE67}"/>
          </ac:spMkLst>
        </pc:spChg>
        <pc:grpChg chg="add del mod">
          <ac:chgData name="片岡　凪" userId="6b97ce02-9758-4744-8fe0-df337ee77828" providerId="ADAL" clId="{D8CE030B-0806-4CA4-A1FF-617EEC8D7ECD}" dt="2021-07-23T08:11:51.990" v="2506" actId="165"/>
          <ac:grpSpMkLst>
            <pc:docMk/>
            <pc:sldMk cId="3078436998" sldId="277"/>
            <ac:grpSpMk id="10" creationId="{DFF61092-8C72-4FBC-9A43-3A441D52D675}"/>
          </ac:grpSpMkLst>
        </pc:grpChg>
        <pc:grpChg chg="add del mod">
          <ac:chgData name="片岡　凪" userId="6b97ce02-9758-4744-8fe0-df337ee77828" providerId="ADAL" clId="{D8CE030B-0806-4CA4-A1FF-617EEC8D7ECD}" dt="2021-07-23T08:10:41.661" v="2502" actId="478"/>
          <ac:grpSpMkLst>
            <pc:docMk/>
            <pc:sldMk cId="3078436998" sldId="277"/>
            <ac:grpSpMk id="19" creationId="{5529264D-8E3F-4719-8200-B1EE37724DE0}"/>
          </ac:grpSpMkLst>
        </pc:grpChg>
        <pc:grpChg chg="add del mod">
          <ac:chgData name="片岡　凪" userId="6b97ce02-9758-4744-8fe0-df337ee77828" providerId="ADAL" clId="{D8CE030B-0806-4CA4-A1FF-617EEC8D7ECD}" dt="2021-07-25T02:01:07.973" v="17250" actId="165"/>
          <ac:grpSpMkLst>
            <pc:docMk/>
            <pc:sldMk cId="3078436998" sldId="277"/>
            <ac:grpSpMk id="33" creationId="{70CA9C2E-D234-474F-8ED3-4BA48C3341E2}"/>
          </ac:grpSpMkLst>
        </pc:grpChg>
        <pc:grpChg chg="add del mod">
          <ac:chgData name="片岡　凪" userId="6b97ce02-9758-4744-8fe0-df337ee77828" providerId="ADAL" clId="{D8CE030B-0806-4CA4-A1FF-617EEC8D7ECD}" dt="2021-07-28T15:34:44.856" v="37541" actId="21"/>
          <ac:grpSpMkLst>
            <pc:docMk/>
            <pc:sldMk cId="3078436998" sldId="277"/>
            <ac:grpSpMk id="45" creationId="{D6F60AF7-A7CC-4909-BDAB-A0501ED8CF14}"/>
          </ac:grpSpMkLst>
        </pc:grpChg>
        <pc:picChg chg="add del mod">
          <ac:chgData name="片岡　凪" userId="6b97ce02-9758-4744-8fe0-df337ee77828" providerId="ADAL" clId="{D8CE030B-0806-4CA4-A1FF-617EEC8D7ECD}" dt="2021-07-23T08:21:24.627" v="2569" actId="478"/>
          <ac:picMkLst>
            <pc:docMk/>
            <pc:sldMk cId="3078436998" sldId="277"/>
            <ac:picMk id="7" creationId="{24DC2A6F-0929-408B-ADB3-FD725EDE8263}"/>
          </ac:picMkLst>
        </pc:picChg>
        <pc:picChg chg="mod topLvl">
          <ac:chgData name="片岡　凪" userId="6b97ce02-9758-4744-8fe0-df337ee77828" providerId="ADAL" clId="{D8CE030B-0806-4CA4-A1FF-617EEC8D7ECD}" dt="2021-07-25T14:25:33.443" v="18031" actId="1036"/>
          <ac:picMkLst>
            <pc:docMk/>
            <pc:sldMk cId="3078436998" sldId="277"/>
            <ac:picMk id="11" creationId="{F8125F4E-3230-42BD-A9BB-958BDC91C6CC}"/>
          </ac:picMkLst>
        </pc:picChg>
        <pc:picChg chg="add del mod topLvl">
          <ac:chgData name="片岡　凪" userId="6b97ce02-9758-4744-8fe0-df337ee77828" providerId="ADAL" clId="{D8CE030B-0806-4CA4-A1FF-617EEC8D7ECD}" dt="2021-07-28T15:34:44.856" v="37541" actId="21"/>
          <ac:picMkLst>
            <pc:docMk/>
            <pc:sldMk cId="3078436998" sldId="277"/>
            <ac:picMk id="12" creationId="{523C85FB-F0E1-4B40-91CF-67582220C1E9}"/>
          </ac:picMkLst>
        </pc:picChg>
        <pc:picChg chg="del mod">
          <ac:chgData name="片岡　凪" userId="6b97ce02-9758-4744-8fe0-df337ee77828" providerId="ADAL" clId="{D8CE030B-0806-4CA4-A1FF-617EEC8D7ECD}" dt="2021-07-23T08:09:32.587" v="2499" actId="478"/>
          <ac:picMkLst>
            <pc:docMk/>
            <pc:sldMk cId="3078436998" sldId="277"/>
            <ac:picMk id="13" creationId="{141675E1-6B14-4E5A-92B3-AFBD74E73D16}"/>
          </ac:picMkLst>
        </pc:picChg>
        <pc:picChg chg="del mod">
          <ac:chgData name="片岡　凪" userId="6b97ce02-9758-4744-8fe0-df337ee77828" providerId="ADAL" clId="{D8CE030B-0806-4CA4-A1FF-617EEC8D7ECD}" dt="2021-07-23T08:09:28.882" v="2496" actId="478"/>
          <ac:picMkLst>
            <pc:docMk/>
            <pc:sldMk cId="3078436998" sldId="277"/>
            <ac:picMk id="14" creationId="{28AE9B96-6228-45CA-B397-471ABD40F94B}"/>
          </ac:picMkLst>
        </pc:picChg>
        <pc:picChg chg="del mod topLvl">
          <ac:chgData name="片岡　凪" userId="6b97ce02-9758-4744-8fe0-df337ee77828" providerId="ADAL" clId="{D8CE030B-0806-4CA4-A1FF-617EEC8D7ECD}" dt="2021-07-23T08:14:07.708" v="2535" actId="478"/>
          <ac:picMkLst>
            <pc:docMk/>
            <pc:sldMk cId="3078436998" sldId="277"/>
            <ac:picMk id="20" creationId="{9E1C026C-9EC4-4245-9DEE-883D55423D0A}"/>
          </ac:picMkLst>
        </pc:picChg>
        <pc:picChg chg="del mod topLvl">
          <ac:chgData name="片岡　凪" userId="6b97ce02-9758-4744-8fe0-df337ee77828" providerId="ADAL" clId="{D8CE030B-0806-4CA4-A1FF-617EEC8D7ECD}" dt="2021-07-23T08:10:41.661" v="2502" actId="478"/>
          <ac:picMkLst>
            <pc:docMk/>
            <pc:sldMk cId="3078436998" sldId="277"/>
            <ac:picMk id="21" creationId="{4CB4AE80-0055-412E-8D20-376CA89E8BBC}"/>
          </ac:picMkLst>
        </pc:picChg>
        <pc:picChg chg="add del mod">
          <ac:chgData name="片岡　凪" userId="6b97ce02-9758-4744-8fe0-df337ee77828" providerId="ADAL" clId="{D8CE030B-0806-4CA4-A1FF-617EEC8D7ECD}" dt="2021-07-28T15:34:44.856" v="37541" actId="21"/>
          <ac:picMkLst>
            <pc:docMk/>
            <pc:sldMk cId="3078436998" sldId="277"/>
            <ac:picMk id="23" creationId="{E15975FA-7DDB-4EA6-9828-A38C10C431A7}"/>
          </ac:picMkLst>
        </pc:picChg>
        <pc:picChg chg="add del mod">
          <ac:chgData name="片岡　凪" userId="6b97ce02-9758-4744-8fe0-df337ee77828" providerId="ADAL" clId="{D8CE030B-0806-4CA4-A1FF-617EEC8D7ECD}" dt="2021-07-28T15:34:44.856" v="37541" actId="21"/>
          <ac:picMkLst>
            <pc:docMk/>
            <pc:sldMk cId="3078436998" sldId="277"/>
            <ac:picMk id="25" creationId="{496905FB-068B-48F2-BE6F-317E19EB6A02}"/>
          </ac:picMkLst>
        </pc:picChg>
        <pc:picChg chg="add mod">
          <ac:chgData name="片岡　凪" userId="6b97ce02-9758-4744-8fe0-df337ee77828" providerId="ADAL" clId="{D8CE030B-0806-4CA4-A1FF-617EEC8D7ECD}" dt="2021-07-23T18:11:06.944" v="5298" actId="164"/>
          <ac:picMkLst>
            <pc:docMk/>
            <pc:sldMk cId="3078436998" sldId="277"/>
            <ac:picMk id="27" creationId="{AAB75FD6-755C-43A4-9110-9BB3DC1840B4}"/>
          </ac:picMkLst>
        </pc:picChg>
        <pc:picChg chg="add del mod">
          <ac:chgData name="片岡　凪" userId="6b97ce02-9758-4744-8fe0-df337ee77828" providerId="ADAL" clId="{D8CE030B-0806-4CA4-A1FF-617EEC8D7ECD}" dt="2021-07-23T16:59:10.939" v="4706" actId="478"/>
          <ac:picMkLst>
            <pc:docMk/>
            <pc:sldMk cId="3078436998" sldId="277"/>
            <ac:picMk id="33" creationId="{DB8213BE-77C4-4D1C-97CE-661539081C6A}"/>
          </ac:picMkLst>
        </pc:picChg>
        <pc:picChg chg="add del mod">
          <ac:chgData name="片岡　凪" userId="6b97ce02-9758-4744-8fe0-df337ee77828" providerId="ADAL" clId="{D8CE030B-0806-4CA4-A1FF-617EEC8D7ECD}" dt="2021-07-28T15:34:44.856" v="37541" actId="21"/>
          <ac:picMkLst>
            <pc:docMk/>
            <pc:sldMk cId="3078436998" sldId="277"/>
            <ac:picMk id="33" creationId="{DBAA3F63-55FF-417D-85D6-7A6CB6963377}"/>
          </ac:picMkLst>
        </pc:picChg>
        <pc:picChg chg="add mod">
          <ac:chgData name="片岡　凪" userId="6b97ce02-9758-4744-8fe0-df337ee77828" providerId="ADAL" clId="{D8CE030B-0806-4CA4-A1FF-617EEC8D7ECD}" dt="2021-07-25T14:25:33.443" v="18031" actId="1036"/>
          <ac:picMkLst>
            <pc:docMk/>
            <pc:sldMk cId="3078436998" sldId="277"/>
            <ac:picMk id="36" creationId="{C7409146-2D66-4D3D-8C80-17E161250610}"/>
          </ac:picMkLst>
        </pc:picChg>
        <pc:picChg chg="add mod">
          <ac:chgData name="片岡　凪" userId="6b97ce02-9758-4744-8fe0-df337ee77828" providerId="ADAL" clId="{D8CE030B-0806-4CA4-A1FF-617EEC8D7ECD}" dt="2021-07-25T14:25:33.443" v="18031" actId="1036"/>
          <ac:picMkLst>
            <pc:docMk/>
            <pc:sldMk cId="3078436998" sldId="277"/>
            <ac:picMk id="37" creationId="{51D5EF9B-BDA5-4EC7-94AC-8CFA242C4C4C}"/>
          </ac:picMkLst>
        </pc:picChg>
        <pc:picChg chg="add del mod">
          <ac:chgData name="片岡　凪" userId="6b97ce02-9758-4744-8fe0-df337ee77828" providerId="ADAL" clId="{D8CE030B-0806-4CA4-A1FF-617EEC8D7ECD}" dt="2021-07-27T06:50:03.058" v="28087" actId="478"/>
          <ac:picMkLst>
            <pc:docMk/>
            <pc:sldMk cId="3078436998" sldId="277"/>
            <ac:picMk id="38" creationId="{33F5294B-EB7C-463A-AA5E-532AF3F23A37}"/>
          </ac:picMkLst>
        </pc:picChg>
        <pc:picChg chg="add del mod topLvl">
          <ac:chgData name="片岡　凪" userId="6b97ce02-9758-4744-8fe0-df337ee77828" providerId="ADAL" clId="{D8CE030B-0806-4CA4-A1FF-617EEC8D7ECD}" dt="2021-07-25T02:16:05.667" v="17253" actId="478"/>
          <ac:picMkLst>
            <pc:docMk/>
            <pc:sldMk cId="3078436998" sldId="277"/>
            <ac:picMk id="38" creationId="{C75ADB4B-D24C-45AF-8908-A83A3E3E7E69}"/>
          </ac:picMkLst>
        </pc:picChg>
        <pc:picChg chg="add mod ord">
          <ac:chgData name="片岡　凪" userId="6b97ce02-9758-4744-8fe0-df337ee77828" providerId="ADAL" clId="{D8CE030B-0806-4CA4-A1FF-617EEC8D7ECD}" dt="2021-07-25T14:25:33.443" v="18031" actId="1036"/>
          <ac:picMkLst>
            <pc:docMk/>
            <pc:sldMk cId="3078436998" sldId="277"/>
            <ac:picMk id="39" creationId="{F0B6ECD4-F363-4A19-A828-0480900B844E}"/>
          </ac:picMkLst>
        </pc:picChg>
        <pc:picChg chg="add del mod">
          <ac:chgData name="片岡　凪" userId="6b97ce02-9758-4744-8fe0-df337ee77828" providerId="ADAL" clId="{D8CE030B-0806-4CA4-A1FF-617EEC8D7ECD}" dt="2021-07-28T15:34:44.856" v="37541" actId="21"/>
          <ac:picMkLst>
            <pc:docMk/>
            <pc:sldMk cId="3078436998" sldId="277"/>
            <ac:picMk id="40" creationId="{9C4BD15E-7716-4145-A725-5FC8BF90E9F0}"/>
          </ac:picMkLst>
        </pc:picChg>
        <pc:picChg chg="add mod">
          <ac:chgData name="片岡　凪" userId="6b97ce02-9758-4744-8fe0-df337ee77828" providerId="ADAL" clId="{D8CE030B-0806-4CA4-A1FF-617EEC8D7ECD}" dt="2021-07-25T14:25:33.443" v="18031" actId="1036"/>
          <ac:picMkLst>
            <pc:docMk/>
            <pc:sldMk cId="3078436998" sldId="277"/>
            <ac:picMk id="41" creationId="{47B5F519-ED3E-4038-90F3-CF912F97F880}"/>
          </ac:picMkLst>
        </pc:picChg>
        <pc:picChg chg="add mod">
          <ac:chgData name="片岡　凪" userId="6b97ce02-9758-4744-8fe0-df337ee77828" providerId="ADAL" clId="{D8CE030B-0806-4CA4-A1FF-617EEC8D7ECD}" dt="2021-07-25T14:25:33.443" v="18031" actId="1036"/>
          <ac:picMkLst>
            <pc:docMk/>
            <pc:sldMk cId="3078436998" sldId="277"/>
            <ac:picMk id="43" creationId="{E1941425-7A99-43AC-B211-B927FCBD1AB0}"/>
          </ac:picMkLst>
        </pc:picChg>
        <pc:picChg chg="add del mod">
          <ac:chgData name="片岡　凪" userId="6b97ce02-9758-4744-8fe0-df337ee77828" providerId="ADAL" clId="{D8CE030B-0806-4CA4-A1FF-617EEC8D7ECD}" dt="2021-07-23T17:25:48.242" v="4744"/>
          <ac:picMkLst>
            <pc:docMk/>
            <pc:sldMk cId="3078436998" sldId="277"/>
            <ac:picMk id="44" creationId="{4EAD13A5-74CB-4100-9B1C-D115D95670B8}"/>
          </ac:picMkLst>
        </pc:picChg>
        <pc:cxnChg chg="add del mod">
          <ac:chgData name="片岡　凪" userId="6b97ce02-9758-4744-8fe0-df337ee77828" providerId="ADAL" clId="{D8CE030B-0806-4CA4-A1FF-617EEC8D7ECD}" dt="2021-07-22T20:29:24.779" v="365" actId="11529"/>
          <ac:cxnSpMkLst>
            <pc:docMk/>
            <pc:sldMk cId="3078436998" sldId="277"/>
            <ac:cxnSpMk id="10" creationId="{B0E5C8C9-CF85-43D7-879F-2753DBA40CDE}"/>
          </ac:cxnSpMkLst>
        </pc:cxnChg>
      </pc:sldChg>
      <pc:sldChg chg="delSp modSp del mod ord">
        <pc:chgData name="片岡　凪" userId="6b97ce02-9758-4744-8fe0-df337ee77828" providerId="ADAL" clId="{D8CE030B-0806-4CA4-A1FF-617EEC8D7ECD}" dt="2021-07-29T00:34:12.956" v="51676" actId="47"/>
        <pc:sldMkLst>
          <pc:docMk/>
          <pc:sldMk cId="567336786" sldId="278"/>
        </pc:sldMkLst>
        <pc:spChg chg="mod">
          <ac:chgData name="片岡　凪" userId="6b97ce02-9758-4744-8fe0-df337ee77828" providerId="ADAL" clId="{D8CE030B-0806-4CA4-A1FF-617EEC8D7ECD}" dt="2021-07-25T06:36:15.590" v="17646" actId="20577"/>
          <ac:spMkLst>
            <pc:docMk/>
            <pc:sldMk cId="567336786" sldId="278"/>
            <ac:spMk id="3" creationId="{C4F0BB05-DBF2-4352-89FE-A02BBB83B585}"/>
          </ac:spMkLst>
        </pc:spChg>
        <pc:spChg chg="del">
          <ac:chgData name="片岡　凪" userId="6b97ce02-9758-4744-8fe0-df337ee77828" providerId="ADAL" clId="{D8CE030B-0806-4CA4-A1FF-617EEC8D7ECD}" dt="2021-07-26T15:38:57.703" v="24674" actId="478"/>
          <ac:spMkLst>
            <pc:docMk/>
            <pc:sldMk cId="567336786" sldId="278"/>
            <ac:spMk id="4" creationId="{7C28C567-29BF-45A9-8D4A-CFBB4A6DC3B8}"/>
          </ac:spMkLst>
        </pc:spChg>
        <pc:spChg chg="del mod">
          <ac:chgData name="片岡　凪" userId="6b97ce02-9758-4744-8fe0-df337ee77828" providerId="ADAL" clId="{D8CE030B-0806-4CA4-A1FF-617EEC8D7ECD}" dt="2021-07-28T06:23:54.025" v="33428" actId="478"/>
          <ac:spMkLst>
            <pc:docMk/>
            <pc:sldMk cId="567336786" sldId="278"/>
            <ac:spMk id="5" creationId="{A51346D7-7D58-4E67-8AF1-C7D2DE627078}"/>
          </ac:spMkLst>
        </pc:spChg>
        <pc:spChg chg="mod">
          <ac:chgData name="片岡　凪" userId="6b97ce02-9758-4744-8fe0-df337ee77828" providerId="ADAL" clId="{D8CE030B-0806-4CA4-A1FF-617EEC8D7ECD}" dt="2021-07-22T19:54:23.546" v="63" actId="27636"/>
          <ac:spMkLst>
            <pc:docMk/>
            <pc:sldMk cId="567336786" sldId="278"/>
            <ac:spMk id="6" creationId="{7CE9E7AF-9224-4BF6-8494-F9FA89870CD3}"/>
          </ac:spMkLst>
        </pc:spChg>
      </pc:sldChg>
      <pc:sldChg chg="addSp delSp modSp mod ord">
        <pc:chgData name="片岡　凪" userId="6b97ce02-9758-4744-8fe0-df337ee77828" providerId="ADAL" clId="{D8CE030B-0806-4CA4-A1FF-617EEC8D7ECD}" dt="2021-07-29T00:48:39.746" v="52130" actId="1076"/>
        <pc:sldMkLst>
          <pc:docMk/>
          <pc:sldMk cId="3596500118" sldId="279"/>
        </pc:sldMkLst>
        <pc:spChg chg="mod">
          <ac:chgData name="片岡　凪" userId="6b97ce02-9758-4744-8fe0-df337ee77828" providerId="ADAL" clId="{D8CE030B-0806-4CA4-A1FF-617EEC8D7ECD}" dt="2021-07-29T00:48:14.286" v="52125"/>
          <ac:spMkLst>
            <pc:docMk/>
            <pc:sldMk cId="3596500118" sldId="279"/>
            <ac:spMk id="3" creationId="{FD83A62E-0FAC-4001-905C-B256AB62F6E2}"/>
          </ac:spMkLst>
        </pc:spChg>
        <pc:spChg chg="del">
          <ac:chgData name="片岡　凪" userId="6b97ce02-9758-4744-8fe0-df337ee77828" providerId="ADAL" clId="{D8CE030B-0806-4CA4-A1FF-617EEC8D7ECD}" dt="2021-07-26T15:39:00.542" v="24677" actId="478"/>
          <ac:spMkLst>
            <pc:docMk/>
            <pc:sldMk cId="3596500118" sldId="279"/>
            <ac:spMk id="4" creationId="{FEF26C22-967E-4C1A-B23B-ED79D62F2A6A}"/>
          </ac:spMkLst>
        </pc:spChg>
        <pc:spChg chg="add mod">
          <ac:chgData name="片岡　凪" userId="6b97ce02-9758-4744-8fe0-df337ee77828" providerId="ADAL" clId="{D8CE030B-0806-4CA4-A1FF-617EEC8D7ECD}" dt="2021-07-29T00:48:39.746" v="52130" actId="1076"/>
          <ac:spMkLst>
            <pc:docMk/>
            <pc:sldMk cId="3596500118" sldId="279"/>
            <ac:spMk id="5" creationId="{38099C36-84E0-4905-BD72-65698BF66239}"/>
          </ac:spMkLst>
        </pc:spChg>
        <pc:spChg chg="del mod">
          <ac:chgData name="片岡　凪" userId="6b97ce02-9758-4744-8fe0-df337ee77828" providerId="ADAL" clId="{D8CE030B-0806-4CA4-A1FF-617EEC8D7ECD}" dt="2021-07-28T06:23:59.079" v="33432" actId="478"/>
          <ac:spMkLst>
            <pc:docMk/>
            <pc:sldMk cId="3596500118" sldId="279"/>
            <ac:spMk id="5" creationId="{4F146623-1EE2-4B89-947F-10E4D312E8F5}"/>
          </ac:spMkLst>
        </pc:spChg>
        <pc:spChg chg="mod">
          <ac:chgData name="片岡　凪" userId="6b97ce02-9758-4744-8fe0-df337ee77828" providerId="ADAL" clId="{D8CE030B-0806-4CA4-A1FF-617EEC8D7ECD}" dt="2021-07-22T19:54:23.562" v="64" actId="27636"/>
          <ac:spMkLst>
            <pc:docMk/>
            <pc:sldMk cId="3596500118" sldId="279"/>
            <ac:spMk id="6" creationId="{1D929456-51A6-4923-B4F1-CDD01BE1EF30}"/>
          </ac:spMkLst>
        </pc:spChg>
      </pc:sldChg>
      <pc:sldChg chg="addSp delSp modSp mod ord">
        <pc:chgData name="片岡　凪" userId="6b97ce02-9758-4744-8fe0-df337ee77828" providerId="ADAL" clId="{D8CE030B-0806-4CA4-A1FF-617EEC8D7ECD}" dt="2021-07-28T16:04:55.497" v="38299"/>
        <pc:sldMkLst>
          <pc:docMk/>
          <pc:sldMk cId="3428662499" sldId="280"/>
        </pc:sldMkLst>
        <pc:spChg chg="mod">
          <ac:chgData name="片岡　凪" userId="6b97ce02-9758-4744-8fe0-df337ee77828" providerId="ADAL" clId="{D8CE030B-0806-4CA4-A1FF-617EEC8D7ECD}" dt="2021-07-28T13:53:49.466" v="34614" actId="207"/>
          <ac:spMkLst>
            <pc:docMk/>
            <pc:sldMk cId="3428662499" sldId="280"/>
            <ac:spMk id="2" creationId="{655C1E1D-BDD4-4FB6-A635-104CADBA4BE7}"/>
          </ac:spMkLst>
        </pc:spChg>
        <pc:spChg chg="add mod">
          <ac:chgData name="片岡　凪" userId="6b97ce02-9758-4744-8fe0-df337ee77828" providerId="ADAL" clId="{D8CE030B-0806-4CA4-A1FF-617EEC8D7ECD}" dt="2021-07-28T13:59:53.148" v="34659" actId="404"/>
          <ac:spMkLst>
            <pc:docMk/>
            <pc:sldMk cId="3428662499" sldId="280"/>
            <ac:spMk id="4" creationId="{458F3D9E-ED6F-4783-9E4E-964ACBFC3426}"/>
          </ac:spMkLst>
        </pc:spChg>
        <pc:spChg chg="del">
          <ac:chgData name="片岡　凪" userId="6b97ce02-9758-4744-8fe0-df337ee77828" providerId="ADAL" clId="{D8CE030B-0806-4CA4-A1FF-617EEC8D7ECD}" dt="2021-07-26T15:39:02.182" v="24679" actId="478"/>
          <ac:spMkLst>
            <pc:docMk/>
            <pc:sldMk cId="3428662499" sldId="280"/>
            <ac:spMk id="4" creationId="{45993784-BC3C-43ED-B4AA-FCB12510DBD3}"/>
          </ac:spMkLst>
        </pc:spChg>
        <pc:spChg chg="del mod">
          <ac:chgData name="片岡　凪" userId="6b97ce02-9758-4744-8fe0-df337ee77828" providerId="ADAL" clId="{D8CE030B-0806-4CA4-A1FF-617EEC8D7ECD}" dt="2021-07-28T06:24:02.422" v="33435" actId="478"/>
          <ac:spMkLst>
            <pc:docMk/>
            <pc:sldMk cId="3428662499" sldId="280"/>
            <ac:spMk id="5" creationId="{96D041EC-19F0-41D9-9ED1-0F20A28AB7F1}"/>
          </ac:spMkLst>
        </pc:spChg>
        <pc:spChg chg="del mod">
          <ac:chgData name="片岡　凪" userId="6b97ce02-9758-4744-8fe0-df337ee77828" providerId="ADAL" clId="{D8CE030B-0806-4CA4-A1FF-617EEC8D7ECD}" dt="2021-07-28T13:53:25.512" v="34590" actId="478"/>
          <ac:spMkLst>
            <pc:docMk/>
            <pc:sldMk cId="3428662499" sldId="280"/>
            <ac:spMk id="6" creationId="{F622BED1-EE48-4DFA-8515-88792CB932B6}"/>
          </ac:spMkLst>
        </pc:spChg>
        <pc:picChg chg="del">
          <ac:chgData name="片岡　凪" userId="6b97ce02-9758-4744-8fe0-df337ee77828" providerId="ADAL" clId="{D8CE030B-0806-4CA4-A1FF-617EEC8D7ECD}" dt="2021-07-28T13:53:16.714" v="34589" actId="478"/>
          <ac:picMkLst>
            <pc:docMk/>
            <pc:sldMk cId="3428662499" sldId="280"/>
            <ac:picMk id="8" creationId="{A93FAB81-B445-49CA-AAEB-EC9DC7677E61}"/>
          </ac:picMkLst>
        </pc:picChg>
      </pc:sldChg>
      <pc:sldChg chg="delSp modSp del mod ord">
        <pc:chgData name="片岡　凪" userId="6b97ce02-9758-4744-8fe0-df337ee77828" providerId="ADAL" clId="{D8CE030B-0806-4CA4-A1FF-617EEC8D7ECD}" dt="2021-07-28T18:55:06.674" v="45590" actId="47"/>
        <pc:sldMkLst>
          <pc:docMk/>
          <pc:sldMk cId="3208015700" sldId="283"/>
        </pc:sldMkLst>
        <pc:spChg chg="del">
          <ac:chgData name="片岡　凪" userId="6b97ce02-9758-4744-8fe0-df337ee77828" providerId="ADAL" clId="{D8CE030B-0806-4CA4-A1FF-617EEC8D7ECD}" dt="2021-07-26T15:38:54.879" v="24671" actId="478"/>
          <ac:spMkLst>
            <pc:docMk/>
            <pc:sldMk cId="3208015700" sldId="283"/>
            <ac:spMk id="4" creationId="{485592C0-00F7-40AF-A59A-1A9EC462B407}"/>
          </ac:spMkLst>
        </pc:spChg>
        <pc:spChg chg="del mod">
          <ac:chgData name="片岡　凪" userId="6b97ce02-9758-4744-8fe0-df337ee77828" providerId="ADAL" clId="{D8CE030B-0806-4CA4-A1FF-617EEC8D7ECD}" dt="2021-07-28T06:23:48.544" v="33424" actId="478"/>
          <ac:spMkLst>
            <pc:docMk/>
            <pc:sldMk cId="3208015700" sldId="283"/>
            <ac:spMk id="5" creationId="{9AA16711-3320-4F13-8D34-AD1CE0161FB0}"/>
          </ac:spMkLst>
        </pc:spChg>
        <pc:spChg chg="mod">
          <ac:chgData name="片岡　凪" userId="6b97ce02-9758-4744-8fe0-df337ee77828" providerId="ADAL" clId="{D8CE030B-0806-4CA4-A1FF-617EEC8D7ECD}" dt="2021-07-22T19:54:23.513" v="61" actId="27636"/>
          <ac:spMkLst>
            <pc:docMk/>
            <pc:sldMk cId="3208015700" sldId="283"/>
            <ac:spMk id="6" creationId="{69A22DD6-AB29-471E-8A2A-EC5D0B0F365B}"/>
          </ac:spMkLst>
        </pc:spChg>
      </pc:sldChg>
      <pc:sldChg chg="delSp modSp del mod ord">
        <pc:chgData name="片岡　凪" userId="6b97ce02-9758-4744-8fe0-df337ee77828" providerId="ADAL" clId="{D8CE030B-0806-4CA4-A1FF-617EEC8D7ECD}" dt="2021-07-28T18:55:08.429" v="45591" actId="47"/>
        <pc:sldMkLst>
          <pc:docMk/>
          <pc:sldMk cId="368681002" sldId="284"/>
        </pc:sldMkLst>
        <pc:spChg chg="del">
          <ac:chgData name="片岡　凪" userId="6b97ce02-9758-4744-8fe0-df337ee77828" providerId="ADAL" clId="{D8CE030B-0806-4CA4-A1FF-617EEC8D7ECD}" dt="2021-07-26T15:38:55.782" v="24672" actId="478"/>
          <ac:spMkLst>
            <pc:docMk/>
            <pc:sldMk cId="368681002" sldId="284"/>
            <ac:spMk id="4" creationId="{73123EDB-FC44-4FDC-91B6-6B1129DD1D6F}"/>
          </ac:spMkLst>
        </pc:spChg>
        <pc:spChg chg="del mod">
          <ac:chgData name="片岡　凪" userId="6b97ce02-9758-4744-8fe0-df337ee77828" providerId="ADAL" clId="{D8CE030B-0806-4CA4-A1FF-617EEC8D7ECD}" dt="2021-07-28T06:23:50.677" v="33426" actId="478"/>
          <ac:spMkLst>
            <pc:docMk/>
            <pc:sldMk cId="368681002" sldId="284"/>
            <ac:spMk id="5" creationId="{3880EACC-967E-47DC-8C44-E9CDE8A978BC}"/>
          </ac:spMkLst>
        </pc:spChg>
        <pc:spChg chg="mod">
          <ac:chgData name="片岡　凪" userId="6b97ce02-9758-4744-8fe0-df337ee77828" providerId="ADAL" clId="{D8CE030B-0806-4CA4-A1FF-617EEC8D7ECD}" dt="2021-07-22T19:54:23.530" v="62" actId="27636"/>
          <ac:spMkLst>
            <pc:docMk/>
            <pc:sldMk cId="368681002" sldId="284"/>
            <ac:spMk id="6" creationId="{BBD3BD90-49E4-410F-864D-20B547272E94}"/>
          </ac:spMkLst>
        </pc:spChg>
      </pc:sldChg>
      <pc:sldChg chg="addSp delSp modSp mod chgLayout modNotesTx">
        <pc:chgData name="片岡　凪" userId="6b97ce02-9758-4744-8fe0-df337ee77828" providerId="ADAL" clId="{D8CE030B-0806-4CA4-A1FF-617EEC8D7ECD}" dt="2021-07-28T06:23:13.081" v="33407" actId="478"/>
        <pc:sldMkLst>
          <pc:docMk/>
          <pc:sldMk cId="1916409022" sldId="285"/>
        </pc:sldMkLst>
        <pc:spChg chg="add mod">
          <ac:chgData name="片岡　凪" userId="6b97ce02-9758-4744-8fe0-df337ee77828" providerId="ADAL" clId="{D8CE030B-0806-4CA4-A1FF-617EEC8D7ECD}" dt="2021-07-28T02:24:57.001" v="31299" actId="1037"/>
          <ac:spMkLst>
            <pc:docMk/>
            <pc:sldMk cId="1916409022" sldId="285"/>
            <ac:spMk id="2" creationId="{BA4274C5-EFC8-4EE1-9C05-F548793F98E2}"/>
          </ac:spMkLst>
        </pc:spChg>
        <pc:spChg chg="add del mod">
          <ac:chgData name="片岡　凪" userId="6b97ce02-9758-4744-8fe0-df337ee77828" providerId="ADAL" clId="{D8CE030B-0806-4CA4-A1FF-617EEC8D7ECD}" dt="2021-07-22T19:54:38.592" v="72" actId="478"/>
          <ac:spMkLst>
            <pc:docMk/>
            <pc:sldMk cId="1916409022" sldId="285"/>
            <ac:spMk id="3" creationId="{F31E0696-2F53-40A7-9081-DF6601DA8389}"/>
          </ac:spMkLst>
        </pc:spChg>
        <pc:spChg chg="add del mod ord">
          <ac:chgData name="片岡　凪" userId="6b97ce02-9758-4744-8fe0-df337ee77828" providerId="ADAL" clId="{D8CE030B-0806-4CA4-A1FF-617EEC8D7ECD}" dt="2021-07-26T15:38:15.487" v="24652" actId="478"/>
          <ac:spMkLst>
            <pc:docMk/>
            <pc:sldMk cId="1916409022" sldId="285"/>
            <ac:spMk id="4" creationId="{1F68F99E-8099-49DC-B3A2-5531A819A090}"/>
          </ac:spMkLst>
        </pc:spChg>
        <pc:spChg chg="add del mod">
          <ac:chgData name="片岡　凪" userId="6b97ce02-9758-4744-8fe0-df337ee77828" providerId="ADAL" clId="{D8CE030B-0806-4CA4-A1FF-617EEC8D7ECD}" dt="2021-07-22T19:55:03.356" v="79" actId="21"/>
          <ac:spMkLst>
            <pc:docMk/>
            <pc:sldMk cId="1916409022" sldId="285"/>
            <ac:spMk id="6" creationId="{92DF33B1-80D9-4138-B64C-915F1851C6E8}"/>
          </ac:spMkLst>
        </pc:spChg>
        <pc:spChg chg="add del mod ord">
          <ac:chgData name="片岡　凪" userId="6b97ce02-9758-4744-8fe0-df337ee77828" providerId="ADAL" clId="{D8CE030B-0806-4CA4-A1FF-617EEC8D7ECD}" dt="2021-07-22T20:47:32.508" v="529" actId="20577"/>
          <ac:spMkLst>
            <pc:docMk/>
            <pc:sldMk cId="1916409022" sldId="285"/>
            <ac:spMk id="7" creationId="{A9759157-8C00-40AC-8BC0-D5EA7F9AFD03}"/>
          </ac:spMkLst>
        </pc:spChg>
        <pc:spChg chg="add del mod ord">
          <ac:chgData name="片岡　凪" userId="6b97ce02-9758-4744-8fe0-df337ee77828" providerId="ADAL" clId="{D8CE030B-0806-4CA4-A1FF-617EEC8D7ECD}" dt="2021-07-28T02:24:57.001" v="31299" actId="1037"/>
          <ac:spMkLst>
            <pc:docMk/>
            <pc:sldMk cId="1916409022" sldId="285"/>
            <ac:spMk id="8" creationId="{9CCD279F-E3E2-40F4-BC2E-0585F1BEE6D3}"/>
          </ac:spMkLst>
        </pc:spChg>
        <pc:spChg chg="add del mod ord">
          <ac:chgData name="片岡　凪" userId="6b97ce02-9758-4744-8fe0-df337ee77828" providerId="ADAL" clId="{D8CE030B-0806-4CA4-A1FF-617EEC8D7ECD}" dt="2021-07-28T02:24:57.001" v="31299" actId="1037"/>
          <ac:spMkLst>
            <pc:docMk/>
            <pc:sldMk cId="1916409022" sldId="285"/>
            <ac:spMk id="9" creationId="{16F8A75B-731C-46BB-B556-C759578C53B7}"/>
          </ac:spMkLst>
        </pc:spChg>
        <pc:spChg chg="add del mod ord">
          <ac:chgData name="片岡　凪" userId="6b97ce02-9758-4744-8fe0-df337ee77828" providerId="ADAL" clId="{D8CE030B-0806-4CA4-A1FF-617EEC8D7ECD}" dt="2021-07-28T02:24:57.001" v="31299" actId="1037"/>
          <ac:spMkLst>
            <pc:docMk/>
            <pc:sldMk cId="1916409022" sldId="285"/>
            <ac:spMk id="10" creationId="{C12C44E9-943F-4FC7-BA7A-95370BBDEEDE}"/>
          </ac:spMkLst>
        </pc:spChg>
        <pc:spChg chg="add del mod ord">
          <ac:chgData name="片岡　凪" userId="6b97ce02-9758-4744-8fe0-df337ee77828" providerId="ADAL" clId="{D8CE030B-0806-4CA4-A1FF-617EEC8D7ECD}" dt="2021-07-28T02:24:57.001" v="31299" actId="1037"/>
          <ac:spMkLst>
            <pc:docMk/>
            <pc:sldMk cId="1916409022" sldId="285"/>
            <ac:spMk id="11" creationId="{531987E2-1860-43C0-B0E3-8820E6E45EDA}"/>
          </ac:spMkLst>
        </pc:spChg>
        <pc:spChg chg="del">
          <ac:chgData name="片岡　凪" userId="6b97ce02-9758-4744-8fe0-df337ee77828" providerId="ADAL" clId="{D8CE030B-0806-4CA4-A1FF-617EEC8D7ECD}" dt="2021-07-22T20:43:56.845" v="487" actId="700"/>
          <ac:spMkLst>
            <pc:docMk/>
            <pc:sldMk cId="1916409022" sldId="285"/>
            <ac:spMk id="12" creationId="{059884FE-4715-43DB-9B55-CD84809D6EAF}"/>
          </ac:spMkLst>
        </pc:spChg>
        <pc:spChg chg="del">
          <ac:chgData name="片岡　凪" userId="6b97ce02-9758-4744-8fe0-df337ee77828" providerId="ADAL" clId="{D8CE030B-0806-4CA4-A1FF-617EEC8D7ECD}" dt="2021-07-22T19:53:14.430" v="53" actId="478"/>
          <ac:spMkLst>
            <pc:docMk/>
            <pc:sldMk cId="1916409022" sldId="285"/>
            <ac:spMk id="13" creationId="{103D60B7-862F-4AF8-B0ED-647ECEA1AE3C}"/>
          </ac:spMkLst>
        </pc:spChg>
        <pc:spChg chg="add del mod">
          <ac:chgData name="片岡　凪" userId="6b97ce02-9758-4744-8fe0-df337ee77828" providerId="ADAL" clId="{D8CE030B-0806-4CA4-A1FF-617EEC8D7ECD}" dt="2021-07-22T20:48:17.810" v="536" actId="478"/>
          <ac:spMkLst>
            <pc:docMk/>
            <pc:sldMk cId="1916409022" sldId="285"/>
            <ac:spMk id="14" creationId="{919AD512-A9AA-42BE-B294-A1317AB6DB8C}"/>
          </ac:spMkLst>
        </pc:spChg>
        <pc:spChg chg="add del mod">
          <ac:chgData name="片岡　凪" userId="6b97ce02-9758-4744-8fe0-df337ee77828" providerId="ADAL" clId="{D8CE030B-0806-4CA4-A1FF-617EEC8D7ECD}" dt="2021-07-22T19:55:03.356" v="79" actId="21"/>
          <ac:spMkLst>
            <pc:docMk/>
            <pc:sldMk cId="1916409022" sldId="285"/>
            <ac:spMk id="16" creationId="{BBE08FE3-3062-4CD3-BFE9-E6C875C7340A}"/>
          </ac:spMkLst>
        </pc:spChg>
        <pc:spChg chg="add del mod">
          <ac:chgData name="片岡　凪" userId="6b97ce02-9758-4744-8fe0-df337ee77828" providerId="ADAL" clId="{D8CE030B-0806-4CA4-A1FF-617EEC8D7ECD}" dt="2021-07-22T19:55:03.356" v="79" actId="21"/>
          <ac:spMkLst>
            <pc:docMk/>
            <pc:sldMk cId="1916409022" sldId="285"/>
            <ac:spMk id="18" creationId="{A36D1C27-F9B2-46BB-9F9A-F428B9065187}"/>
          </ac:spMkLst>
        </pc:spChg>
        <pc:spChg chg="add del mod">
          <ac:chgData name="片岡　凪" userId="6b97ce02-9758-4744-8fe0-df337ee77828" providerId="ADAL" clId="{D8CE030B-0806-4CA4-A1FF-617EEC8D7ECD}" dt="2021-07-22T19:55:03.356" v="79" actId="21"/>
          <ac:spMkLst>
            <pc:docMk/>
            <pc:sldMk cId="1916409022" sldId="285"/>
            <ac:spMk id="20" creationId="{6562D3AE-0BF1-456F-8255-57A12F31D7D3}"/>
          </ac:spMkLst>
        </pc:spChg>
        <pc:spChg chg="add del mod">
          <ac:chgData name="片岡　凪" userId="6b97ce02-9758-4744-8fe0-df337ee77828" providerId="ADAL" clId="{D8CE030B-0806-4CA4-A1FF-617EEC8D7ECD}" dt="2021-07-22T19:55:03.356" v="79" actId="21"/>
          <ac:spMkLst>
            <pc:docMk/>
            <pc:sldMk cId="1916409022" sldId="285"/>
            <ac:spMk id="22" creationId="{40F8C9B0-C720-4781-9B31-2839465E0667}"/>
          </ac:spMkLst>
        </pc:spChg>
        <pc:spChg chg="add del mod ord">
          <ac:chgData name="片岡　凪" userId="6b97ce02-9758-4744-8fe0-df337ee77828" providerId="ADAL" clId="{D8CE030B-0806-4CA4-A1FF-617EEC8D7ECD}" dt="2021-07-28T06:23:13.081" v="33407" actId="478"/>
          <ac:spMkLst>
            <pc:docMk/>
            <pc:sldMk cId="1916409022" sldId="285"/>
            <ac:spMk id="23" creationId="{AF9F245A-5BE9-40FA-A564-EB5467E200CC}"/>
          </ac:spMkLst>
        </pc:spChg>
        <pc:spChg chg="add mod">
          <ac:chgData name="片岡　凪" userId="6b97ce02-9758-4744-8fe0-df337ee77828" providerId="ADAL" clId="{D8CE030B-0806-4CA4-A1FF-617EEC8D7ECD}" dt="2021-07-28T02:29:49.611" v="31309" actId="20577"/>
          <ac:spMkLst>
            <pc:docMk/>
            <pc:sldMk cId="1916409022" sldId="285"/>
            <ac:spMk id="24" creationId="{808D49FC-0A90-48DF-AD0C-1852A5557C19}"/>
          </ac:spMkLst>
        </pc:spChg>
        <pc:spChg chg="add mod">
          <ac:chgData name="片岡　凪" userId="6b97ce02-9758-4744-8fe0-df337ee77828" providerId="ADAL" clId="{D8CE030B-0806-4CA4-A1FF-617EEC8D7ECD}" dt="2021-07-28T02:24:57.001" v="31299" actId="1037"/>
          <ac:spMkLst>
            <pc:docMk/>
            <pc:sldMk cId="1916409022" sldId="285"/>
            <ac:spMk id="25" creationId="{9529DDDA-53E6-428C-A0C5-07965B9172BD}"/>
          </ac:spMkLst>
        </pc:spChg>
        <pc:spChg chg="add mod">
          <ac:chgData name="片岡　凪" userId="6b97ce02-9758-4744-8fe0-df337ee77828" providerId="ADAL" clId="{D8CE030B-0806-4CA4-A1FF-617EEC8D7ECD}" dt="2021-07-28T02:24:57.001" v="31299" actId="1037"/>
          <ac:spMkLst>
            <pc:docMk/>
            <pc:sldMk cId="1916409022" sldId="285"/>
            <ac:spMk id="26" creationId="{62B781DC-4DC3-4E72-BC37-A371FCA300ED}"/>
          </ac:spMkLst>
        </pc:spChg>
        <pc:spChg chg="add mod">
          <ac:chgData name="片岡　凪" userId="6b97ce02-9758-4744-8fe0-df337ee77828" providerId="ADAL" clId="{D8CE030B-0806-4CA4-A1FF-617EEC8D7ECD}" dt="2021-07-28T02:24:57.001" v="31299" actId="1037"/>
          <ac:spMkLst>
            <pc:docMk/>
            <pc:sldMk cId="1916409022" sldId="285"/>
            <ac:spMk id="27" creationId="{47CF6992-C6C7-4425-8C49-B3DC99AB86EF}"/>
          </ac:spMkLst>
        </pc:spChg>
        <pc:spChg chg="add mod">
          <ac:chgData name="片岡　凪" userId="6b97ce02-9758-4744-8fe0-df337ee77828" providerId="ADAL" clId="{D8CE030B-0806-4CA4-A1FF-617EEC8D7ECD}" dt="2021-07-28T02:24:57.001" v="31299" actId="1037"/>
          <ac:spMkLst>
            <pc:docMk/>
            <pc:sldMk cId="1916409022" sldId="285"/>
            <ac:spMk id="28" creationId="{97C5D568-FC68-4712-98B6-7F3CFB1F5B5A}"/>
          </ac:spMkLst>
        </pc:spChg>
        <pc:spChg chg="add mod">
          <ac:chgData name="片岡　凪" userId="6b97ce02-9758-4744-8fe0-df337ee77828" providerId="ADAL" clId="{D8CE030B-0806-4CA4-A1FF-617EEC8D7ECD}" dt="2021-07-22T21:02:32.202" v="850" actId="571"/>
          <ac:spMkLst>
            <pc:docMk/>
            <pc:sldMk cId="1916409022" sldId="285"/>
            <ac:spMk id="29" creationId="{D30B352B-3AAC-4694-B015-69104B97ED80}"/>
          </ac:spMkLst>
        </pc:spChg>
        <pc:spChg chg="add mod">
          <ac:chgData name="片岡　凪" userId="6b97ce02-9758-4744-8fe0-df337ee77828" providerId="ADAL" clId="{D8CE030B-0806-4CA4-A1FF-617EEC8D7ECD}" dt="2021-07-28T02:24:57.001" v="31299" actId="1037"/>
          <ac:spMkLst>
            <pc:docMk/>
            <pc:sldMk cId="1916409022" sldId="285"/>
            <ac:spMk id="30" creationId="{A03BD9B6-2C0E-435F-847E-23A0418F77D9}"/>
          </ac:spMkLst>
        </pc:spChg>
        <pc:spChg chg="add mod">
          <ac:chgData name="片岡　凪" userId="6b97ce02-9758-4744-8fe0-df337ee77828" providerId="ADAL" clId="{D8CE030B-0806-4CA4-A1FF-617EEC8D7ECD}" dt="2021-07-28T02:24:57.001" v="31299" actId="1037"/>
          <ac:spMkLst>
            <pc:docMk/>
            <pc:sldMk cId="1916409022" sldId="285"/>
            <ac:spMk id="31" creationId="{6D5B1E8F-AED4-4D43-8850-663A292C165B}"/>
          </ac:spMkLst>
        </pc:spChg>
        <pc:spChg chg="add del mod">
          <ac:chgData name="片岡　凪" userId="6b97ce02-9758-4744-8fe0-df337ee77828" providerId="ADAL" clId="{D8CE030B-0806-4CA4-A1FF-617EEC8D7ECD}" dt="2021-07-22T21:06:57.976" v="990"/>
          <ac:spMkLst>
            <pc:docMk/>
            <pc:sldMk cId="1916409022" sldId="285"/>
            <ac:spMk id="31" creationId="{9D26AF92-9E47-48EF-8F3D-1F187AE1E8E0}"/>
          </ac:spMkLst>
        </pc:spChg>
        <pc:spChg chg="add mod">
          <ac:chgData name="片岡　凪" userId="6b97ce02-9758-4744-8fe0-df337ee77828" providerId="ADAL" clId="{D8CE030B-0806-4CA4-A1FF-617EEC8D7ECD}" dt="2021-07-28T02:24:57.001" v="31299" actId="1037"/>
          <ac:spMkLst>
            <pc:docMk/>
            <pc:sldMk cId="1916409022" sldId="285"/>
            <ac:spMk id="32" creationId="{C1776939-C69B-4643-B412-4991FCC8E4B2}"/>
          </ac:spMkLst>
        </pc:spChg>
        <pc:spChg chg="add mod">
          <ac:chgData name="片岡　凪" userId="6b97ce02-9758-4744-8fe0-df337ee77828" providerId="ADAL" clId="{D8CE030B-0806-4CA4-A1FF-617EEC8D7ECD}" dt="2021-07-28T05:34:20.522" v="32570" actId="1038"/>
          <ac:spMkLst>
            <pc:docMk/>
            <pc:sldMk cId="1916409022" sldId="285"/>
            <ac:spMk id="33" creationId="{8DE0CD61-E05A-4E5D-85A5-C6162109EC8C}"/>
          </ac:spMkLst>
        </pc:spChg>
        <pc:spChg chg="add mod">
          <ac:chgData name="片岡　凪" userId="6b97ce02-9758-4744-8fe0-df337ee77828" providerId="ADAL" clId="{D8CE030B-0806-4CA4-A1FF-617EEC8D7ECD}" dt="2021-07-28T02:24:57.001" v="31299" actId="1037"/>
          <ac:spMkLst>
            <pc:docMk/>
            <pc:sldMk cId="1916409022" sldId="285"/>
            <ac:spMk id="45" creationId="{87388B7A-57D6-4E8E-BC24-F429A8301705}"/>
          </ac:spMkLst>
        </pc:spChg>
        <pc:spChg chg="add del mod">
          <ac:chgData name="片岡　凪" userId="6b97ce02-9758-4744-8fe0-df337ee77828" providerId="ADAL" clId="{D8CE030B-0806-4CA4-A1FF-617EEC8D7ECD}" dt="2021-07-22T21:27:41.041" v="1155"/>
          <ac:spMkLst>
            <pc:docMk/>
            <pc:sldMk cId="1916409022" sldId="285"/>
            <ac:spMk id="46" creationId="{AB725E3E-8169-4F1D-AF23-1A9A57557DBF}"/>
          </ac:spMkLst>
        </pc:spChg>
        <pc:spChg chg="add mod">
          <ac:chgData name="片岡　凪" userId="6b97ce02-9758-4744-8fe0-df337ee77828" providerId="ADAL" clId="{D8CE030B-0806-4CA4-A1FF-617EEC8D7ECD}" dt="2021-07-28T02:24:57.001" v="31299" actId="1037"/>
          <ac:spMkLst>
            <pc:docMk/>
            <pc:sldMk cId="1916409022" sldId="285"/>
            <ac:spMk id="49" creationId="{BFBBAD90-2B05-411B-A78E-84B8E0633411}"/>
          </ac:spMkLst>
        </pc:spChg>
        <pc:spChg chg="add del">
          <ac:chgData name="片岡　凪" userId="6b97ce02-9758-4744-8fe0-df337ee77828" providerId="ADAL" clId="{D8CE030B-0806-4CA4-A1FF-617EEC8D7ECD}" dt="2021-07-22T21:36:19.753" v="1599" actId="478"/>
          <ac:spMkLst>
            <pc:docMk/>
            <pc:sldMk cId="1916409022" sldId="285"/>
            <ac:spMk id="52" creationId="{84120378-9038-4608-8A90-ADE03F309605}"/>
          </ac:spMkLst>
        </pc:spChg>
        <pc:spChg chg="add mod">
          <ac:chgData name="片岡　凪" userId="6b97ce02-9758-4744-8fe0-df337ee77828" providerId="ADAL" clId="{D8CE030B-0806-4CA4-A1FF-617EEC8D7ECD}" dt="2021-07-28T02:24:57.001" v="31299" actId="1037"/>
          <ac:spMkLst>
            <pc:docMk/>
            <pc:sldMk cId="1916409022" sldId="285"/>
            <ac:spMk id="55" creationId="{2BE10A13-AF7E-45B3-A37F-BD0F06426170}"/>
          </ac:spMkLst>
        </pc:spChg>
        <pc:spChg chg="add mod">
          <ac:chgData name="片岡　凪" userId="6b97ce02-9758-4744-8fe0-df337ee77828" providerId="ADAL" clId="{D8CE030B-0806-4CA4-A1FF-617EEC8D7ECD}" dt="2021-07-28T02:24:57.001" v="31299" actId="1037"/>
          <ac:spMkLst>
            <pc:docMk/>
            <pc:sldMk cId="1916409022" sldId="285"/>
            <ac:spMk id="58" creationId="{95E7AB9A-51CF-472B-ABC8-F24631E895F6}"/>
          </ac:spMkLst>
        </pc:spChg>
        <pc:spChg chg="add mod">
          <ac:chgData name="片岡　凪" userId="6b97ce02-9758-4744-8fe0-df337ee77828" providerId="ADAL" clId="{D8CE030B-0806-4CA4-A1FF-617EEC8D7ECD}" dt="2021-07-28T02:24:57.001" v="31299" actId="1037"/>
          <ac:spMkLst>
            <pc:docMk/>
            <pc:sldMk cId="1916409022" sldId="285"/>
            <ac:spMk id="59" creationId="{9F0B9993-F0E9-484C-8B7C-93022E65396F}"/>
          </ac:spMkLst>
        </pc:spChg>
        <pc:spChg chg="add mod">
          <ac:chgData name="片岡　凪" userId="6b97ce02-9758-4744-8fe0-df337ee77828" providerId="ADAL" clId="{D8CE030B-0806-4CA4-A1FF-617EEC8D7ECD}" dt="2021-07-28T02:24:57.001" v="31299" actId="1037"/>
          <ac:spMkLst>
            <pc:docMk/>
            <pc:sldMk cId="1916409022" sldId="285"/>
            <ac:spMk id="60" creationId="{347B5BAE-729A-4E04-9B73-16C800941C6D}"/>
          </ac:spMkLst>
        </pc:spChg>
        <pc:grpChg chg="add mod">
          <ac:chgData name="片岡　凪" userId="6b97ce02-9758-4744-8fe0-df337ee77828" providerId="ADAL" clId="{D8CE030B-0806-4CA4-A1FF-617EEC8D7ECD}" dt="2021-07-28T02:24:57.001" v="31299" actId="1037"/>
          <ac:grpSpMkLst>
            <pc:docMk/>
            <pc:sldMk cId="1916409022" sldId="285"/>
            <ac:grpSpMk id="41" creationId="{E6B0674F-EC48-4ED9-AB20-47F6BDE29267}"/>
          </ac:grpSpMkLst>
        </pc:grpChg>
        <pc:grpChg chg="add mod">
          <ac:chgData name="片岡　凪" userId="6b97ce02-9758-4744-8fe0-df337ee77828" providerId="ADAL" clId="{D8CE030B-0806-4CA4-A1FF-617EEC8D7ECD}" dt="2021-07-28T02:24:57.001" v="31299" actId="1037"/>
          <ac:grpSpMkLst>
            <pc:docMk/>
            <pc:sldMk cId="1916409022" sldId="285"/>
            <ac:grpSpMk id="42" creationId="{F59A0273-2C5F-41E2-809B-13DAB22406A7}"/>
          </ac:grpSpMkLst>
        </pc:grpChg>
        <pc:picChg chg="add del mod">
          <ac:chgData name="片岡　凪" userId="6b97ce02-9758-4744-8fe0-df337ee77828" providerId="ADAL" clId="{D8CE030B-0806-4CA4-A1FF-617EEC8D7ECD}" dt="2021-07-22T21:17:37.894" v="1120" actId="478"/>
          <ac:picMkLst>
            <pc:docMk/>
            <pc:sldMk cId="1916409022" sldId="285"/>
            <ac:picMk id="34" creationId="{052F0711-4A80-4B8D-BD56-49824B5CDB4F}"/>
          </ac:picMkLst>
        </pc:picChg>
        <pc:picChg chg="add del mod">
          <ac:chgData name="片岡　凪" userId="6b97ce02-9758-4744-8fe0-df337ee77828" providerId="ADAL" clId="{D8CE030B-0806-4CA4-A1FF-617EEC8D7ECD}" dt="2021-07-22T21:17:51.529" v="1122" actId="478"/>
          <ac:picMkLst>
            <pc:docMk/>
            <pc:sldMk cId="1916409022" sldId="285"/>
            <ac:picMk id="35" creationId="{3641311C-72C0-46D3-9D1F-EB38279015CE}"/>
          </ac:picMkLst>
        </pc:picChg>
        <pc:picChg chg="add mod">
          <ac:chgData name="片岡　凪" userId="6b97ce02-9758-4744-8fe0-df337ee77828" providerId="ADAL" clId="{D8CE030B-0806-4CA4-A1FF-617EEC8D7ECD}" dt="2021-07-22T21:19:00.149" v="1138" actId="164"/>
          <ac:picMkLst>
            <pc:docMk/>
            <pc:sldMk cId="1916409022" sldId="285"/>
            <ac:picMk id="37" creationId="{9A9A6ECF-7ED7-4133-AECB-2CBB16EBF02A}"/>
          </ac:picMkLst>
        </pc:picChg>
        <pc:picChg chg="add del mod">
          <ac:chgData name="片岡　凪" userId="6b97ce02-9758-4744-8fe0-df337ee77828" providerId="ADAL" clId="{D8CE030B-0806-4CA4-A1FF-617EEC8D7ECD}" dt="2021-07-22T21:18:48.401" v="1133" actId="478"/>
          <ac:picMkLst>
            <pc:docMk/>
            <pc:sldMk cId="1916409022" sldId="285"/>
            <ac:picMk id="38" creationId="{36491538-6208-4C96-AE1E-5D520485D663}"/>
          </ac:picMkLst>
        </pc:picChg>
        <pc:picChg chg="add mod">
          <ac:chgData name="片岡　凪" userId="6b97ce02-9758-4744-8fe0-df337ee77828" providerId="ADAL" clId="{D8CE030B-0806-4CA4-A1FF-617EEC8D7ECD}" dt="2021-07-22T21:19:00.149" v="1138" actId="164"/>
          <ac:picMkLst>
            <pc:docMk/>
            <pc:sldMk cId="1916409022" sldId="285"/>
            <ac:picMk id="40" creationId="{32F5CF0A-3EFB-4C5D-B639-B37D25E4C761}"/>
          </ac:picMkLst>
        </pc:picChg>
        <pc:picChg chg="mod">
          <ac:chgData name="片岡　凪" userId="6b97ce02-9758-4744-8fe0-df337ee77828" providerId="ADAL" clId="{D8CE030B-0806-4CA4-A1FF-617EEC8D7ECD}" dt="2021-07-22T21:19:07.237" v="1139"/>
          <ac:picMkLst>
            <pc:docMk/>
            <pc:sldMk cId="1916409022" sldId="285"/>
            <ac:picMk id="43" creationId="{AA41D935-7357-4167-BBE5-4F331F12E1D1}"/>
          </ac:picMkLst>
        </pc:picChg>
        <pc:picChg chg="mod">
          <ac:chgData name="片岡　凪" userId="6b97ce02-9758-4744-8fe0-df337ee77828" providerId="ADAL" clId="{D8CE030B-0806-4CA4-A1FF-617EEC8D7ECD}" dt="2021-07-22T21:19:07.237" v="1139"/>
          <ac:picMkLst>
            <pc:docMk/>
            <pc:sldMk cId="1916409022" sldId="285"/>
            <ac:picMk id="44" creationId="{02D3BD75-A742-4DD7-9C0B-624264CBC684}"/>
          </ac:picMkLst>
        </pc:picChg>
        <pc:picChg chg="add del mod">
          <ac:chgData name="片岡　凪" userId="6b97ce02-9758-4744-8fe0-df337ee77828" providerId="ADAL" clId="{D8CE030B-0806-4CA4-A1FF-617EEC8D7ECD}" dt="2021-07-22T21:32:43.328" v="1529" actId="478"/>
          <ac:picMkLst>
            <pc:docMk/>
            <pc:sldMk cId="1916409022" sldId="285"/>
            <ac:picMk id="48" creationId="{50D1D9A0-DF6D-4BCA-9CA3-9CBB6EEB06E2}"/>
          </ac:picMkLst>
        </pc:picChg>
        <pc:picChg chg="add mod">
          <ac:chgData name="片岡　凪" userId="6b97ce02-9758-4744-8fe0-df337ee77828" providerId="ADAL" clId="{D8CE030B-0806-4CA4-A1FF-617EEC8D7ECD}" dt="2021-07-28T02:24:57.001" v="31299" actId="1037"/>
          <ac:picMkLst>
            <pc:docMk/>
            <pc:sldMk cId="1916409022" sldId="285"/>
            <ac:picMk id="51" creationId="{C6C3426B-3B6A-489A-BE02-8C7233E2DEAB}"/>
          </ac:picMkLst>
        </pc:picChg>
        <pc:picChg chg="add del mod">
          <ac:chgData name="片岡　凪" userId="6b97ce02-9758-4744-8fe0-df337ee77828" providerId="ADAL" clId="{D8CE030B-0806-4CA4-A1FF-617EEC8D7ECD}" dt="2021-07-22T22:06:20.499" v="1961" actId="478"/>
          <ac:picMkLst>
            <pc:docMk/>
            <pc:sldMk cId="1916409022" sldId="285"/>
            <ac:picMk id="54" creationId="{3A3C9332-214B-483C-B91D-5A6DF1F5AB11}"/>
          </ac:picMkLst>
        </pc:picChg>
        <pc:picChg chg="add mod">
          <ac:chgData name="片岡　凪" userId="6b97ce02-9758-4744-8fe0-df337ee77828" providerId="ADAL" clId="{D8CE030B-0806-4CA4-A1FF-617EEC8D7ECD}" dt="2021-07-28T02:24:57.001" v="31299" actId="1037"/>
          <ac:picMkLst>
            <pc:docMk/>
            <pc:sldMk cId="1916409022" sldId="285"/>
            <ac:picMk id="62" creationId="{2B05E48C-AE58-4EA1-B05C-F0650CB8CB9A}"/>
          </ac:picMkLst>
        </pc:picChg>
        <pc:cxnChg chg="add del">
          <ac:chgData name="片岡　凪" userId="6b97ce02-9758-4744-8fe0-df337ee77828" providerId="ADAL" clId="{D8CE030B-0806-4CA4-A1FF-617EEC8D7ECD}" dt="2021-07-22T21:57:51.829" v="1860" actId="478"/>
          <ac:cxnSpMkLst>
            <pc:docMk/>
            <pc:sldMk cId="1916409022" sldId="285"/>
            <ac:cxnSpMk id="57" creationId="{685049CC-1F92-4020-9BBA-5F451697C528}"/>
          </ac:cxnSpMkLst>
        </pc:cxnChg>
      </pc:sldChg>
      <pc:sldChg chg="addSp delSp modSp new del mod ord">
        <pc:chgData name="片岡　凪" userId="6b97ce02-9758-4744-8fe0-df337ee77828" providerId="ADAL" clId="{D8CE030B-0806-4CA4-A1FF-617EEC8D7ECD}" dt="2021-07-28T17:04:57.282" v="41440" actId="47"/>
        <pc:sldMkLst>
          <pc:docMk/>
          <pc:sldMk cId="1575684309" sldId="286"/>
        </pc:sldMkLst>
        <pc:spChg chg="del">
          <ac:chgData name="片岡　凪" userId="6b97ce02-9758-4744-8fe0-df337ee77828" providerId="ADAL" clId="{D8CE030B-0806-4CA4-A1FF-617EEC8D7ECD}" dt="2021-07-26T15:38:51.725" v="24668" actId="478"/>
          <ac:spMkLst>
            <pc:docMk/>
            <pc:sldMk cId="1575684309" sldId="286"/>
            <ac:spMk id="4" creationId="{7A110196-BDF8-4BA8-8CB6-39E59011F44F}"/>
          </ac:spMkLst>
        </pc:spChg>
        <pc:spChg chg="del mod">
          <ac:chgData name="片岡　凪" userId="6b97ce02-9758-4744-8fe0-df337ee77828" providerId="ADAL" clId="{D8CE030B-0806-4CA4-A1FF-617EEC8D7ECD}" dt="2021-07-28T06:23:41.825" v="33421" actId="478"/>
          <ac:spMkLst>
            <pc:docMk/>
            <pc:sldMk cId="1575684309" sldId="286"/>
            <ac:spMk id="5" creationId="{98834FD6-FB30-449E-868A-0F0B9ED26FF1}"/>
          </ac:spMkLst>
        </pc:spChg>
        <pc:spChg chg="add">
          <ac:chgData name="片岡　凪" userId="6b97ce02-9758-4744-8fe0-df337ee77828" providerId="ADAL" clId="{D8CE030B-0806-4CA4-A1FF-617EEC8D7ECD}" dt="2021-07-23T07:08:13.928" v="2108" actId="22"/>
          <ac:spMkLst>
            <pc:docMk/>
            <pc:sldMk cId="1575684309" sldId="286"/>
            <ac:spMk id="7" creationId="{834BFCA7-8094-4BBD-B039-17725C7B1FEA}"/>
          </ac:spMkLst>
        </pc:spChg>
      </pc:sldChg>
      <pc:sldChg chg="addSp delSp modSp new del mod">
        <pc:chgData name="片岡　凪" userId="6b97ce02-9758-4744-8fe0-df337ee77828" providerId="ADAL" clId="{D8CE030B-0806-4CA4-A1FF-617EEC8D7ECD}" dt="2021-07-22T20:32:51.555" v="401" actId="47"/>
        <pc:sldMkLst>
          <pc:docMk/>
          <pc:sldMk cId="2383537117" sldId="286"/>
        </pc:sldMkLst>
        <pc:spChg chg="mod">
          <ac:chgData name="片岡　凪" userId="6b97ce02-9758-4744-8fe0-df337ee77828" providerId="ADAL" clId="{D8CE030B-0806-4CA4-A1FF-617EEC8D7ECD}" dt="2021-07-22T20:17:39.889" v="215" actId="20577"/>
          <ac:spMkLst>
            <pc:docMk/>
            <pc:sldMk cId="2383537117" sldId="286"/>
            <ac:spMk id="2" creationId="{E90BD506-BED0-4E1C-90D9-3EB2F9A4A6F0}"/>
          </ac:spMkLst>
        </pc:spChg>
        <pc:spChg chg="add del mod">
          <ac:chgData name="片岡　凪" userId="6b97ce02-9758-4744-8fe0-df337ee77828" providerId="ADAL" clId="{D8CE030B-0806-4CA4-A1FF-617EEC8D7ECD}" dt="2021-07-22T20:26:15.754" v="331" actId="21"/>
          <ac:spMkLst>
            <pc:docMk/>
            <pc:sldMk cId="2383537117" sldId="286"/>
            <ac:spMk id="6" creationId="{09C0BC43-D660-4DAB-B71B-E9EAAD1C9975}"/>
          </ac:spMkLst>
        </pc:spChg>
      </pc:sldChg>
      <pc:sldChg chg="addSp delSp modSp new del mod">
        <pc:chgData name="片岡　凪" userId="6b97ce02-9758-4744-8fe0-df337ee77828" providerId="ADAL" clId="{D8CE030B-0806-4CA4-A1FF-617EEC8D7ECD}" dt="2021-07-22T19:55:05.321" v="82" actId="680"/>
        <pc:sldMkLst>
          <pc:docMk/>
          <pc:sldMk cId="2821210708" sldId="286"/>
        </pc:sldMkLst>
        <pc:spChg chg="add del">
          <ac:chgData name="片岡　凪" userId="6b97ce02-9758-4744-8fe0-df337ee77828" providerId="ADAL" clId="{D8CE030B-0806-4CA4-A1FF-617EEC8D7ECD}" dt="2021-07-22T19:55:04.765" v="81" actId="478"/>
          <ac:spMkLst>
            <pc:docMk/>
            <pc:sldMk cId="2821210708" sldId="286"/>
            <ac:spMk id="2" creationId="{046A19B9-2EBA-4A4E-9FA3-FD98D5F21A3D}"/>
          </ac:spMkLst>
        </pc:spChg>
        <pc:spChg chg="add del">
          <ac:chgData name="片岡　凪" userId="6b97ce02-9758-4744-8fe0-df337ee77828" providerId="ADAL" clId="{D8CE030B-0806-4CA4-A1FF-617EEC8D7ECD}" dt="2021-07-22T19:55:04.042" v="80" actId="478"/>
          <ac:spMkLst>
            <pc:docMk/>
            <pc:sldMk cId="2821210708" sldId="286"/>
            <ac:spMk id="3" creationId="{9525E26F-683E-4237-A536-9072273F2915}"/>
          </ac:spMkLst>
        </pc:spChg>
        <pc:spChg chg="add del mod">
          <ac:chgData name="片岡　凪" userId="6b97ce02-9758-4744-8fe0-df337ee77828" providerId="ADAL" clId="{D8CE030B-0806-4CA4-A1FF-617EEC8D7ECD}" dt="2021-07-22T19:55:03.014" v="78"/>
          <ac:spMkLst>
            <pc:docMk/>
            <pc:sldMk cId="2821210708" sldId="286"/>
            <ac:spMk id="6" creationId="{22215936-D176-41DA-9F03-39B4F615F50F}"/>
          </ac:spMkLst>
        </pc:spChg>
        <pc:spChg chg="add del mod">
          <ac:chgData name="片岡　凪" userId="6b97ce02-9758-4744-8fe0-df337ee77828" providerId="ADAL" clId="{D8CE030B-0806-4CA4-A1FF-617EEC8D7ECD}" dt="2021-07-22T19:55:03.014" v="78"/>
          <ac:spMkLst>
            <pc:docMk/>
            <pc:sldMk cId="2821210708" sldId="286"/>
            <ac:spMk id="7" creationId="{1214A996-3302-40AD-B707-A5CD1986A513}"/>
          </ac:spMkLst>
        </pc:spChg>
        <pc:spChg chg="add del mod">
          <ac:chgData name="片岡　凪" userId="6b97ce02-9758-4744-8fe0-df337ee77828" providerId="ADAL" clId="{D8CE030B-0806-4CA4-A1FF-617EEC8D7ECD}" dt="2021-07-22T19:55:03.014" v="78"/>
          <ac:spMkLst>
            <pc:docMk/>
            <pc:sldMk cId="2821210708" sldId="286"/>
            <ac:spMk id="8" creationId="{93D06BD4-31FB-43E6-9229-8C82C8A1CF5F}"/>
          </ac:spMkLst>
        </pc:spChg>
        <pc:spChg chg="add del mod">
          <ac:chgData name="片岡　凪" userId="6b97ce02-9758-4744-8fe0-df337ee77828" providerId="ADAL" clId="{D8CE030B-0806-4CA4-A1FF-617EEC8D7ECD}" dt="2021-07-22T19:55:03.014" v="78"/>
          <ac:spMkLst>
            <pc:docMk/>
            <pc:sldMk cId="2821210708" sldId="286"/>
            <ac:spMk id="9" creationId="{6A950FF0-6680-46F2-90A4-BF1C515D61EA}"/>
          </ac:spMkLst>
        </pc:spChg>
        <pc:spChg chg="add del mod">
          <ac:chgData name="片岡　凪" userId="6b97ce02-9758-4744-8fe0-df337ee77828" providerId="ADAL" clId="{D8CE030B-0806-4CA4-A1FF-617EEC8D7ECD}" dt="2021-07-22T19:55:03.014" v="78"/>
          <ac:spMkLst>
            <pc:docMk/>
            <pc:sldMk cId="2821210708" sldId="286"/>
            <ac:spMk id="10" creationId="{14CA1567-AE2A-4ED6-B3F9-F1A3C9AC8C3D}"/>
          </ac:spMkLst>
        </pc:spChg>
        <pc:spChg chg="add del mod">
          <ac:chgData name="片岡　凪" userId="6b97ce02-9758-4744-8fe0-df337ee77828" providerId="ADAL" clId="{D8CE030B-0806-4CA4-A1FF-617EEC8D7ECD}" dt="2021-07-22T19:55:03.014" v="78"/>
          <ac:spMkLst>
            <pc:docMk/>
            <pc:sldMk cId="2821210708" sldId="286"/>
            <ac:spMk id="11" creationId="{CD0042BD-0167-4A7F-94C1-F449463BAE9F}"/>
          </ac:spMkLst>
        </pc:spChg>
        <pc:spChg chg="add del mod">
          <ac:chgData name="片岡　凪" userId="6b97ce02-9758-4744-8fe0-df337ee77828" providerId="ADAL" clId="{D8CE030B-0806-4CA4-A1FF-617EEC8D7ECD}" dt="2021-07-22T19:55:03.014" v="78"/>
          <ac:spMkLst>
            <pc:docMk/>
            <pc:sldMk cId="2821210708" sldId="286"/>
            <ac:spMk id="12" creationId="{AD12E3F0-1F81-465B-844E-EE0287E2F29C}"/>
          </ac:spMkLst>
        </pc:spChg>
      </pc:sldChg>
      <pc:sldChg chg="new del">
        <pc:chgData name="片岡　凪" userId="6b97ce02-9758-4744-8fe0-df337ee77828" providerId="ADAL" clId="{D8CE030B-0806-4CA4-A1FF-617EEC8D7ECD}" dt="2021-07-23T08:54:16.410" v="2710" actId="47"/>
        <pc:sldMkLst>
          <pc:docMk/>
          <pc:sldMk cId="326831742" sldId="287"/>
        </pc:sldMkLst>
      </pc:sldChg>
      <pc:sldChg chg="addSp modSp new del mod ord">
        <pc:chgData name="片岡　凪" userId="6b97ce02-9758-4744-8fe0-df337ee77828" providerId="ADAL" clId="{D8CE030B-0806-4CA4-A1FF-617EEC8D7ECD}" dt="2021-07-23T18:26:12.852" v="5414" actId="47"/>
        <pc:sldMkLst>
          <pc:docMk/>
          <pc:sldMk cId="2921469867" sldId="287"/>
        </pc:sldMkLst>
        <pc:spChg chg="mod">
          <ac:chgData name="片岡　凪" userId="6b97ce02-9758-4744-8fe0-df337ee77828" providerId="ADAL" clId="{D8CE030B-0806-4CA4-A1FF-617EEC8D7ECD}" dt="2021-07-23T08:55:23.540" v="2756" actId="20577"/>
          <ac:spMkLst>
            <pc:docMk/>
            <pc:sldMk cId="2921469867" sldId="287"/>
            <ac:spMk id="2" creationId="{E5244BC7-A74B-4DA4-8EEB-9F1D6FB7132D}"/>
          </ac:spMkLst>
        </pc:spChg>
        <pc:spChg chg="add mod">
          <ac:chgData name="片岡　凪" userId="6b97ce02-9758-4744-8fe0-df337ee77828" providerId="ADAL" clId="{D8CE030B-0806-4CA4-A1FF-617EEC8D7ECD}" dt="2021-07-23T08:57:33.939" v="2812" actId="113"/>
          <ac:spMkLst>
            <pc:docMk/>
            <pc:sldMk cId="2921469867" sldId="287"/>
            <ac:spMk id="6" creationId="{35E3E003-1A1E-4AFB-8B95-276BE7EDE8C5}"/>
          </ac:spMkLst>
        </pc:spChg>
      </pc:sldChg>
      <pc:sldChg chg="new del">
        <pc:chgData name="片岡　凪" userId="6b97ce02-9758-4744-8fe0-df337ee77828" providerId="ADAL" clId="{D8CE030B-0806-4CA4-A1FF-617EEC8D7ECD}" dt="2021-07-23T08:54:29.772" v="2712" actId="47"/>
        <pc:sldMkLst>
          <pc:docMk/>
          <pc:sldMk cId="3495302154" sldId="287"/>
        </pc:sldMkLst>
      </pc:sldChg>
      <pc:sldChg chg="delSp modSp add del mod ord">
        <pc:chgData name="片岡　凪" userId="6b97ce02-9758-4744-8fe0-df337ee77828" providerId="ADAL" clId="{D8CE030B-0806-4CA4-A1FF-617EEC8D7ECD}" dt="2021-07-23T18:26:08.557" v="5413" actId="47"/>
        <pc:sldMkLst>
          <pc:docMk/>
          <pc:sldMk cId="3576940137" sldId="288"/>
        </pc:sldMkLst>
        <pc:spChg chg="mod">
          <ac:chgData name="片岡　凪" userId="6b97ce02-9758-4744-8fe0-df337ee77828" providerId="ADAL" clId="{D8CE030B-0806-4CA4-A1FF-617EEC8D7ECD}" dt="2021-07-23T18:20:50.961" v="5385" actId="20577"/>
          <ac:spMkLst>
            <pc:docMk/>
            <pc:sldMk cId="3576940137" sldId="288"/>
            <ac:spMk id="2" creationId="{67666D80-459B-4020-A027-164CD935A031}"/>
          </ac:spMkLst>
        </pc:spChg>
        <pc:spChg chg="mod">
          <ac:chgData name="片岡　凪" userId="6b97ce02-9758-4744-8fe0-df337ee77828" providerId="ADAL" clId="{D8CE030B-0806-4CA4-A1FF-617EEC8D7ECD}" dt="2021-07-23T08:59:28.053" v="2897" actId="12"/>
          <ac:spMkLst>
            <pc:docMk/>
            <pc:sldMk cId="3576940137" sldId="288"/>
            <ac:spMk id="3" creationId="{2AF9635D-5262-46B3-9AB1-D08AA59887B9}"/>
          </ac:spMkLst>
        </pc:spChg>
        <pc:spChg chg="mod">
          <ac:chgData name="片岡　凪" userId="6b97ce02-9758-4744-8fe0-df337ee77828" providerId="ADAL" clId="{D8CE030B-0806-4CA4-A1FF-617EEC8D7ECD}" dt="2021-07-23T08:59:20.179" v="2896" actId="113"/>
          <ac:spMkLst>
            <pc:docMk/>
            <pc:sldMk cId="3576940137" sldId="288"/>
            <ac:spMk id="8" creationId="{DDE6DE21-B14A-4416-ABFD-B613AB982B0F}"/>
          </ac:spMkLst>
        </pc:spChg>
        <pc:spChg chg="del">
          <ac:chgData name="片岡　凪" userId="6b97ce02-9758-4744-8fe0-df337ee77828" providerId="ADAL" clId="{D8CE030B-0806-4CA4-A1FF-617EEC8D7ECD}" dt="2021-07-23T09:00:24.491" v="2898" actId="478"/>
          <ac:spMkLst>
            <pc:docMk/>
            <pc:sldMk cId="3576940137" sldId="288"/>
            <ac:spMk id="9" creationId="{28D46582-0D85-431A-B0EA-782164CF243B}"/>
          </ac:spMkLst>
        </pc:spChg>
      </pc:sldChg>
      <pc:sldChg chg="addSp delSp modSp new add del mod ord modNotesTx">
        <pc:chgData name="片岡　凪" userId="6b97ce02-9758-4744-8fe0-df337ee77828" providerId="ADAL" clId="{D8CE030B-0806-4CA4-A1FF-617EEC8D7ECD}" dt="2021-07-28T06:23:21.938" v="33409" actId="478"/>
        <pc:sldMkLst>
          <pc:docMk/>
          <pc:sldMk cId="3938935818" sldId="289"/>
        </pc:sldMkLst>
        <pc:spChg chg="mod">
          <ac:chgData name="片岡　凪" userId="6b97ce02-9758-4744-8fe0-df337ee77828" providerId="ADAL" clId="{D8CE030B-0806-4CA4-A1FF-617EEC8D7ECD}" dt="2021-07-27T04:06:02.420" v="25802" actId="5793"/>
          <ac:spMkLst>
            <pc:docMk/>
            <pc:sldMk cId="3938935818" sldId="289"/>
            <ac:spMk id="2" creationId="{3DF65241-74B9-43C6-8B1F-4AD80E39BB3A}"/>
          </ac:spMkLst>
        </pc:spChg>
        <pc:spChg chg="mod">
          <ac:chgData name="片岡　凪" userId="6b97ce02-9758-4744-8fe0-df337ee77828" providerId="ADAL" clId="{D8CE030B-0806-4CA4-A1FF-617EEC8D7ECD}" dt="2021-07-28T02:38:21.153" v="31538" actId="6549"/>
          <ac:spMkLst>
            <pc:docMk/>
            <pc:sldMk cId="3938935818" sldId="289"/>
            <ac:spMk id="3" creationId="{5DA01D40-2142-4197-B124-0564BDE2FAFA}"/>
          </ac:spMkLst>
        </pc:spChg>
        <pc:spChg chg="del">
          <ac:chgData name="片岡　凪" userId="6b97ce02-9758-4744-8fe0-df337ee77828" providerId="ADAL" clId="{D8CE030B-0806-4CA4-A1FF-617EEC8D7ECD}" dt="2021-07-26T15:38:25.791" v="24656" actId="478"/>
          <ac:spMkLst>
            <pc:docMk/>
            <pc:sldMk cId="3938935818" sldId="289"/>
            <ac:spMk id="4" creationId="{BC0FFEC0-66E4-40B0-9F89-1B06CD7BE51F}"/>
          </ac:spMkLst>
        </pc:spChg>
        <pc:spChg chg="del mod">
          <ac:chgData name="片岡　凪" userId="6b97ce02-9758-4744-8fe0-df337ee77828" providerId="ADAL" clId="{D8CE030B-0806-4CA4-A1FF-617EEC8D7ECD}" dt="2021-07-28T06:23:21.938" v="33409" actId="478"/>
          <ac:spMkLst>
            <pc:docMk/>
            <pc:sldMk cId="3938935818" sldId="289"/>
            <ac:spMk id="5" creationId="{762D6AC2-8049-4EF1-B613-A18953A56233}"/>
          </ac:spMkLst>
        </pc:spChg>
        <pc:spChg chg="add mod">
          <ac:chgData name="片岡　凪" userId="6b97ce02-9758-4744-8fe0-df337ee77828" providerId="ADAL" clId="{D8CE030B-0806-4CA4-A1FF-617EEC8D7ECD}" dt="2021-07-27T07:05:51.527" v="28473"/>
          <ac:spMkLst>
            <pc:docMk/>
            <pc:sldMk cId="3938935818" sldId="289"/>
            <ac:spMk id="6" creationId="{23F57A0D-3CD1-41F4-9440-14F086071489}"/>
          </ac:spMkLst>
        </pc:spChg>
        <pc:spChg chg="add mod">
          <ac:chgData name="片岡　凪" userId="6b97ce02-9758-4744-8fe0-df337ee77828" providerId="ADAL" clId="{D8CE030B-0806-4CA4-A1FF-617EEC8D7ECD}" dt="2021-07-23T18:15:34.283" v="5339" actId="1035"/>
          <ac:spMkLst>
            <pc:docMk/>
            <pc:sldMk cId="3938935818" sldId="289"/>
            <ac:spMk id="19" creationId="{EE89BEC5-73D0-4775-88B8-0056931EAE1E}"/>
          </ac:spMkLst>
        </pc:spChg>
        <pc:spChg chg="add del mod">
          <ac:chgData name="片岡　凪" userId="6b97ce02-9758-4744-8fe0-df337ee77828" providerId="ADAL" clId="{D8CE030B-0806-4CA4-A1FF-617EEC8D7ECD}" dt="2021-07-23T17:32:44.372" v="4890" actId="478"/>
          <ac:spMkLst>
            <pc:docMk/>
            <pc:sldMk cId="3938935818" sldId="289"/>
            <ac:spMk id="20" creationId="{B9A58121-D4DE-45FC-A3E5-97AEA3080280}"/>
          </ac:spMkLst>
        </pc:spChg>
        <pc:spChg chg="add mod">
          <ac:chgData name="片岡　凪" userId="6b97ce02-9758-4744-8fe0-df337ee77828" providerId="ADAL" clId="{D8CE030B-0806-4CA4-A1FF-617EEC8D7ECD}" dt="2021-07-23T18:15:34.283" v="5339" actId="1035"/>
          <ac:spMkLst>
            <pc:docMk/>
            <pc:sldMk cId="3938935818" sldId="289"/>
            <ac:spMk id="21" creationId="{19F8E540-36CE-420B-9D91-1A4D1482B8DC}"/>
          </ac:spMkLst>
        </pc:spChg>
        <pc:spChg chg="add del mod">
          <ac:chgData name="片岡　凪" userId="6b97ce02-9758-4744-8fe0-df337ee77828" providerId="ADAL" clId="{D8CE030B-0806-4CA4-A1FF-617EEC8D7ECD}" dt="2021-07-23T17:52:22.522" v="5083" actId="478"/>
          <ac:spMkLst>
            <pc:docMk/>
            <pc:sldMk cId="3938935818" sldId="289"/>
            <ac:spMk id="29" creationId="{90134020-E3E4-4348-B9EB-2CADA83CCE3E}"/>
          </ac:spMkLst>
        </pc:spChg>
        <pc:spChg chg="add mod">
          <ac:chgData name="片岡　凪" userId="6b97ce02-9758-4744-8fe0-df337ee77828" providerId="ADAL" clId="{D8CE030B-0806-4CA4-A1FF-617EEC8D7ECD}" dt="2021-07-23T18:05:38.093" v="5220" actId="164"/>
          <ac:spMkLst>
            <pc:docMk/>
            <pc:sldMk cId="3938935818" sldId="289"/>
            <ac:spMk id="30" creationId="{9A61EAE5-823D-4E51-A0C8-BF6B2E12CC5F}"/>
          </ac:spMkLst>
        </pc:spChg>
        <pc:spChg chg="add mod">
          <ac:chgData name="片岡　凪" userId="6b97ce02-9758-4744-8fe0-df337ee77828" providerId="ADAL" clId="{D8CE030B-0806-4CA4-A1FF-617EEC8D7ECD}" dt="2021-07-23T18:05:38.093" v="5220" actId="164"/>
          <ac:spMkLst>
            <pc:docMk/>
            <pc:sldMk cId="3938935818" sldId="289"/>
            <ac:spMk id="31" creationId="{0387E5F6-12F2-4A59-9F16-DA3B089AA773}"/>
          </ac:spMkLst>
        </pc:spChg>
        <pc:spChg chg="add mod">
          <ac:chgData name="片岡　凪" userId="6b97ce02-9758-4744-8fe0-df337ee77828" providerId="ADAL" clId="{D8CE030B-0806-4CA4-A1FF-617EEC8D7ECD}" dt="2021-07-23T18:05:38.093" v="5220" actId="164"/>
          <ac:spMkLst>
            <pc:docMk/>
            <pc:sldMk cId="3938935818" sldId="289"/>
            <ac:spMk id="32" creationId="{04D448E8-F41E-4A58-9E4D-2F5CB4F9A672}"/>
          </ac:spMkLst>
        </pc:spChg>
        <pc:spChg chg="add mod">
          <ac:chgData name="片岡　凪" userId="6b97ce02-9758-4744-8fe0-df337ee77828" providerId="ADAL" clId="{D8CE030B-0806-4CA4-A1FF-617EEC8D7ECD}" dt="2021-07-23T18:05:38.093" v="5220" actId="164"/>
          <ac:spMkLst>
            <pc:docMk/>
            <pc:sldMk cId="3938935818" sldId="289"/>
            <ac:spMk id="33" creationId="{A676EBB5-51AC-4239-B5FF-F5CB021C1B74}"/>
          </ac:spMkLst>
        </pc:spChg>
        <pc:spChg chg="mod">
          <ac:chgData name="片岡　凪" userId="6b97ce02-9758-4744-8fe0-df337ee77828" providerId="ADAL" clId="{D8CE030B-0806-4CA4-A1FF-617EEC8D7ECD}" dt="2021-07-23T18:18:18.034" v="5382" actId="207"/>
          <ac:spMkLst>
            <pc:docMk/>
            <pc:sldMk cId="3938935818" sldId="289"/>
            <ac:spMk id="45" creationId="{18AFDAFD-9AE3-410F-82D2-2BB5070F68C3}"/>
          </ac:spMkLst>
        </pc:spChg>
        <pc:spChg chg="mod">
          <ac:chgData name="片岡　凪" userId="6b97ce02-9758-4744-8fe0-df337ee77828" providerId="ADAL" clId="{D8CE030B-0806-4CA4-A1FF-617EEC8D7ECD}" dt="2021-07-23T18:18:18.034" v="5382" actId="207"/>
          <ac:spMkLst>
            <pc:docMk/>
            <pc:sldMk cId="3938935818" sldId="289"/>
            <ac:spMk id="46" creationId="{ECB78D58-6FB3-4956-BFEA-33761BB7F001}"/>
          </ac:spMkLst>
        </pc:spChg>
        <pc:spChg chg="mod">
          <ac:chgData name="片岡　凪" userId="6b97ce02-9758-4744-8fe0-df337ee77828" providerId="ADAL" clId="{D8CE030B-0806-4CA4-A1FF-617EEC8D7ECD}" dt="2021-07-23T18:18:18.034" v="5382" actId="207"/>
          <ac:spMkLst>
            <pc:docMk/>
            <pc:sldMk cId="3938935818" sldId="289"/>
            <ac:spMk id="47" creationId="{2EEDEFEC-B51B-43B4-815E-D5AE682F4324}"/>
          </ac:spMkLst>
        </pc:spChg>
        <pc:spChg chg="mod">
          <ac:chgData name="片岡　凪" userId="6b97ce02-9758-4744-8fe0-df337ee77828" providerId="ADAL" clId="{D8CE030B-0806-4CA4-A1FF-617EEC8D7ECD}" dt="2021-07-23T18:18:18.034" v="5382" actId="207"/>
          <ac:spMkLst>
            <pc:docMk/>
            <pc:sldMk cId="3938935818" sldId="289"/>
            <ac:spMk id="48" creationId="{8A716A0C-DD40-4F85-A028-1A171FA50889}"/>
          </ac:spMkLst>
        </pc:spChg>
        <pc:spChg chg="mod">
          <ac:chgData name="片岡　凪" userId="6b97ce02-9758-4744-8fe0-df337ee77828" providerId="ADAL" clId="{D8CE030B-0806-4CA4-A1FF-617EEC8D7ECD}" dt="2021-07-23T18:11:14.841" v="5299"/>
          <ac:spMkLst>
            <pc:docMk/>
            <pc:sldMk cId="3938935818" sldId="289"/>
            <ac:spMk id="55" creationId="{61340C4C-7642-47B7-8BBA-F3C4ADE02907}"/>
          </ac:spMkLst>
        </pc:spChg>
        <pc:spChg chg="mod">
          <ac:chgData name="片岡　凪" userId="6b97ce02-9758-4744-8fe0-df337ee77828" providerId="ADAL" clId="{D8CE030B-0806-4CA4-A1FF-617EEC8D7ECD}" dt="2021-07-23T18:11:14.841" v="5299"/>
          <ac:spMkLst>
            <pc:docMk/>
            <pc:sldMk cId="3938935818" sldId="289"/>
            <ac:spMk id="56" creationId="{85CDD02A-D269-4976-A3B6-8CB01CFB9F00}"/>
          </ac:spMkLst>
        </pc:spChg>
        <pc:spChg chg="add del mod">
          <ac:chgData name="片岡　凪" userId="6b97ce02-9758-4744-8fe0-df337ee77828" providerId="ADAL" clId="{D8CE030B-0806-4CA4-A1FF-617EEC8D7ECD}" dt="2021-07-27T03:43:14.571" v="25005" actId="1038"/>
          <ac:spMkLst>
            <pc:docMk/>
            <pc:sldMk cId="3938935818" sldId="289"/>
            <ac:spMk id="59" creationId="{9866C247-2910-41FF-8310-E257C2AC3FC5}"/>
          </ac:spMkLst>
        </pc:spChg>
        <pc:grpChg chg="add mod">
          <ac:chgData name="片岡　凪" userId="6b97ce02-9758-4744-8fe0-df337ee77828" providerId="ADAL" clId="{D8CE030B-0806-4CA4-A1FF-617EEC8D7ECD}" dt="2021-07-23T18:15:34.283" v="5339" actId="1035"/>
          <ac:grpSpMkLst>
            <pc:docMk/>
            <pc:sldMk cId="3938935818" sldId="289"/>
            <ac:grpSpMk id="17" creationId="{11C2D36C-3F04-48E6-9491-6775C9DC9FE3}"/>
          </ac:grpSpMkLst>
        </pc:grpChg>
        <pc:grpChg chg="add mod">
          <ac:chgData name="片岡　凪" userId="6b97ce02-9758-4744-8fe0-df337ee77828" providerId="ADAL" clId="{D8CE030B-0806-4CA4-A1FF-617EEC8D7ECD}" dt="2021-07-23T18:15:34.283" v="5339" actId="1035"/>
          <ac:grpSpMkLst>
            <pc:docMk/>
            <pc:sldMk cId="3938935818" sldId="289"/>
            <ac:grpSpMk id="18" creationId="{43652C27-3ED3-455D-A50D-31C18A694072}"/>
          </ac:grpSpMkLst>
        </pc:grpChg>
        <pc:grpChg chg="add del mod">
          <ac:chgData name="片岡　凪" userId="6b97ce02-9758-4744-8fe0-df337ee77828" providerId="ADAL" clId="{D8CE030B-0806-4CA4-A1FF-617EEC8D7ECD}" dt="2021-07-23T17:34:20.047" v="5008" actId="478"/>
          <ac:grpSpMkLst>
            <pc:docMk/>
            <pc:sldMk cId="3938935818" sldId="289"/>
            <ac:grpSpMk id="23" creationId="{D5E45ECD-F2F5-4A07-B1AD-1BA66ED238F7}"/>
          </ac:grpSpMkLst>
        </pc:grpChg>
        <pc:grpChg chg="add mod">
          <ac:chgData name="片岡　凪" userId="6b97ce02-9758-4744-8fe0-df337ee77828" providerId="ADAL" clId="{D8CE030B-0806-4CA4-A1FF-617EEC8D7ECD}" dt="2021-07-23T18:15:34.283" v="5339" actId="1035"/>
          <ac:grpSpMkLst>
            <pc:docMk/>
            <pc:sldMk cId="3938935818" sldId="289"/>
            <ac:grpSpMk id="43" creationId="{192AA919-2369-4AD2-90F4-FBE1A85BDFCC}"/>
          </ac:grpSpMkLst>
        </pc:grpChg>
        <pc:grpChg chg="add mod">
          <ac:chgData name="片岡　凪" userId="6b97ce02-9758-4744-8fe0-df337ee77828" providerId="ADAL" clId="{D8CE030B-0806-4CA4-A1FF-617EEC8D7ECD}" dt="2021-07-23T18:18:18.034" v="5382" actId="207"/>
          <ac:grpSpMkLst>
            <pc:docMk/>
            <pc:sldMk cId="3938935818" sldId="289"/>
            <ac:grpSpMk id="44" creationId="{8AC596B7-D0C1-446A-B0A1-9950FDFC00DF}"/>
          </ac:grpSpMkLst>
        </pc:grpChg>
        <pc:grpChg chg="add del mod">
          <ac:chgData name="片岡　凪" userId="6b97ce02-9758-4744-8fe0-df337ee77828" providerId="ADAL" clId="{D8CE030B-0806-4CA4-A1FF-617EEC8D7ECD}" dt="2021-07-23T18:15:03.403" v="5324" actId="478"/>
          <ac:grpSpMkLst>
            <pc:docMk/>
            <pc:sldMk cId="3938935818" sldId="289"/>
            <ac:grpSpMk id="53" creationId="{B16A81E0-FCEF-4964-A299-B63E36DD37D5}"/>
          </ac:grpSpMkLst>
        </pc:grpChg>
        <pc:picChg chg="add mod">
          <ac:chgData name="片岡　凪" userId="6b97ce02-9758-4744-8fe0-df337ee77828" providerId="ADAL" clId="{D8CE030B-0806-4CA4-A1FF-617EEC8D7ECD}" dt="2021-07-23T17:31:02.277" v="4805" actId="164"/>
          <ac:picMkLst>
            <pc:docMk/>
            <pc:sldMk cId="3938935818" sldId="289"/>
            <ac:picMk id="7" creationId="{E283969E-71DB-4AEB-BB7F-1ECE52CA70F9}"/>
          </ac:picMkLst>
        </pc:picChg>
        <pc:picChg chg="add mod">
          <ac:chgData name="片岡　凪" userId="6b97ce02-9758-4744-8fe0-df337ee77828" providerId="ADAL" clId="{D8CE030B-0806-4CA4-A1FF-617EEC8D7ECD}" dt="2021-07-23T17:31:02.277" v="4805" actId="164"/>
          <ac:picMkLst>
            <pc:docMk/>
            <pc:sldMk cId="3938935818" sldId="289"/>
            <ac:picMk id="8" creationId="{121A9DEE-F487-4100-B45F-D3861ACA7EA5}"/>
          </ac:picMkLst>
        </pc:picChg>
        <pc:picChg chg="add mod">
          <ac:chgData name="片岡　凪" userId="6b97ce02-9758-4744-8fe0-df337ee77828" providerId="ADAL" clId="{D8CE030B-0806-4CA4-A1FF-617EEC8D7ECD}" dt="2021-07-23T17:31:02.277" v="4805" actId="164"/>
          <ac:picMkLst>
            <pc:docMk/>
            <pc:sldMk cId="3938935818" sldId="289"/>
            <ac:picMk id="10" creationId="{14C4D886-7F62-4988-8841-6EFC5F4D8A10}"/>
          </ac:picMkLst>
        </pc:picChg>
        <pc:picChg chg="add mod">
          <ac:chgData name="片岡　凪" userId="6b97ce02-9758-4744-8fe0-df337ee77828" providerId="ADAL" clId="{D8CE030B-0806-4CA4-A1FF-617EEC8D7ECD}" dt="2021-07-23T17:28:16.440" v="4763" actId="571"/>
          <ac:picMkLst>
            <pc:docMk/>
            <pc:sldMk cId="3938935818" sldId="289"/>
            <ac:picMk id="11" creationId="{D3EF44C5-520A-40F7-AC7E-4AE41D865070}"/>
          </ac:picMkLst>
        </pc:picChg>
        <pc:picChg chg="add mod">
          <ac:chgData name="片岡　凪" userId="6b97ce02-9758-4744-8fe0-df337ee77828" providerId="ADAL" clId="{D8CE030B-0806-4CA4-A1FF-617EEC8D7ECD}" dt="2021-07-23T17:28:16.440" v="4763" actId="571"/>
          <ac:picMkLst>
            <pc:docMk/>
            <pc:sldMk cId="3938935818" sldId="289"/>
            <ac:picMk id="12" creationId="{707F9A26-64B3-43A6-8134-7F3BC40E06E0}"/>
          </ac:picMkLst>
        </pc:picChg>
        <pc:picChg chg="add mod">
          <ac:chgData name="片岡　凪" userId="6b97ce02-9758-4744-8fe0-df337ee77828" providerId="ADAL" clId="{D8CE030B-0806-4CA4-A1FF-617EEC8D7ECD}" dt="2021-07-23T17:31:15.748" v="4826" actId="164"/>
          <ac:picMkLst>
            <pc:docMk/>
            <pc:sldMk cId="3938935818" sldId="289"/>
            <ac:picMk id="14" creationId="{07AE3CC3-41F8-4861-8EEF-63ED7E8CD409}"/>
          </ac:picMkLst>
        </pc:picChg>
        <pc:picChg chg="add mod">
          <ac:chgData name="片岡　凪" userId="6b97ce02-9758-4744-8fe0-df337ee77828" providerId="ADAL" clId="{D8CE030B-0806-4CA4-A1FF-617EEC8D7ECD}" dt="2021-07-23T17:31:15.748" v="4826" actId="164"/>
          <ac:picMkLst>
            <pc:docMk/>
            <pc:sldMk cId="3938935818" sldId="289"/>
            <ac:picMk id="15" creationId="{11013412-9B9B-4277-8178-C302DCACECA3}"/>
          </ac:picMkLst>
        </pc:picChg>
        <pc:picChg chg="add mod">
          <ac:chgData name="片岡　凪" userId="6b97ce02-9758-4744-8fe0-df337ee77828" providerId="ADAL" clId="{D8CE030B-0806-4CA4-A1FF-617EEC8D7ECD}" dt="2021-07-23T17:31:15.748" v="4826" actId="164"/>
          <ac:picMkLst>
            <pc:docMk/>
            <pc:sldMk cId="3938935818" sldId="289"/>
            <ac:picMk id="16" creationId="{90A406FE-1B55-4AF5-8CA7-DF1CE7864915}"/>
          </ac:picMkLst>
        </pc:picChg>
        <pc:picChg chg="add del mod">
          <ac:chgData name="片岡　凪" userId="6b97ce02-9758-4744-8fe0-df337ee77828" providerId="ADAL" clId="{D8CE030B-0806-4CA4-A1FF-617EEC8D7ECD}" dt="2021-07-23T17:34:09.896" v="4960"/>
          <ac:picMkLst>
            <pc:docMk/>
            <pc:sldMk cId="3938935818" sldId="289"/>
            <ac:picMk id="22" creationId="{287FFBF9-227F-4AF0-9BCB-AFEDCCD2CFB0}"/>
          </ac:picMkLst>
        </pc:picChg>
        <pc:picChg chg="mod">
          <ac:chgData name="片岡　凪" userId="6b97ce02-9758-4744-8fe0-df337ee77828" providerId="ADAL" clId="{D8CE030B-0806-4CA4-A1FF-617EEC8D7ECD}" dt="2021-07-23T17:34:12.946" v="4961"/>
          <ac:picMkLst>
            <pc:docMk/>
            <pc:sldMk cId="3938935818" sldId="289"/>
            <ac:picMk id="24" creationId="{B5D94691-A0A6-4776-B82B-0C8B526698FE}"/>
          </ac:picMkLst>
        </pc:picChg>
        <pc:picChg chg="mod">
          <ac:chgData name="片岡　凪" userId="6b97ce02-9758-4744-8fe0-df337ee77828" providerId="ADAL" clId="{D8CE030B-0806-4CA4-A1FF-617EEC8D7ECD}" dt="2021-07-23T17:34:12.946" v="4961"/>
          <ac:picMkLst>
            <pc:docMk/>
            <pc:sldMk cId="3938935818" sldId="289"/>
            <ac:picMk id="25" creationId="{9B404E11-BD05-4C0F-A531-79C98C46FA20}"/>
          </ac:picMkLst>
        </pc:picChg>
        <pc:picChg chg="mod">
          <ac:chgData name="片岡　凪" userId="6b97ce02-9758-4744-8fe0-df337ee77828" providerId="ADAL" clId="{D8CE030B-0806-4CA4-A1FF-617EEC8D7ECD}" dt="2021-07-23T17:34:12.946" v="4961"/>
          <ac:picMkLst>
            <pc:docMk/>
            <pc:sldMk cId="3938935818" sldId="289"/>
            <ac:picMk id="26" creationId="{857244A3-AD6E-4282-9043-29C5D92B45D3}"/>
          </ac:picMkLst>
        </pc:picChg>
        <pc:picChg chg="add del mod">
          <ac:chgData name="片岡　凪" userId="6b97ce02-9758-4744-8fe0-df337ee77828" providerId="ADAL" clId="{D8CE030B-0806-4CA4-A1FF-617EEC8D7ECD}" dt="2021-07-23T17:58:47.892" v="5108" actId="478"/>
          <ac:picMkLst>
            <pc:docMk/>
            <pc:sldMk cId="3938935818" sldId="289"/>
            <ac:picMk id="28" creationId="{F3D1E682-3118-4B57-B5F2-0A6B9D1AEBF6}"/>
          </ac:picMkLst>
        </pc:picChg>
        <pc:picChg chg="add mod">
          <ac:chgData name="片岡　凪" userId="6b97ce02-9758-4744-8fe0-df337ee77828" providerId="ADAL" clId="{D8CE030B-0806-4CA4-A1FF-617EEC8D7ECD}" dt="2021-07-23T18:15:34.283" v="5339" actId="1035"/>
          <ac:picMkLst>
            <pc:docMk/>
            <pc:sldMk cId="3938935818" sldId="289"/>
            <ac:picMk id="35" creationId="{1A45EBC4-3502-414D-98A5-CF833F66AFE4}"/>
          </ac:picMkLst>
        </pc:picChg>
        <pc:picChg chg="add mod modCrop">
          <ac:chgData name="片岡　凪" userId="6b97ce02-9758-4744-8fe0-df337ee77828" providerId="ADAL" clId="{D8CE030B-0806-4CA4-A1FF-617EEC8D7ECD}" dt="2021-07-23T18:15:34.283" v="5339" actId="1035"/>
          <ac:picMkLst>
            <pc:docMk/>
            <pc:sldMk cId="3938935818" sldId="289"/>
            <ac:picMk id="37" creationId="{675A0092-1DA9-4646-8F38-36E7BDEE2D47}"/>
          </ac:picMkLst>
        </pc:picChg>
        <pc:picChg chg="add mod modCrop">
          <ac:chgData name="片岡　凪" userId="6b97ce02-9758-4744-8fe0-df337ee77828" providerId="ADAL" clId="{D8CE030B-0806-4CA4-A1FF-617EEC8D7ECD}" dt="2021-07-23T18:15:34.283" v="5339" actId="1035"/>
          <ac:picMkLst>
            <pc:docMk/>
            <pc:sldMk cId="3938935818" sldId="289"/>
            <ac:picMk id="38" creationId="{85EBF899-5D60-47A3-B413-81314A5961D4}"/>
          </ac:picMkLst>
        </pc:picChg>
        <pc:picChg chg="add mod modCrop">
          <ac:chgData name="片岡　凪" userId="6b97ce02-9758-4744-8fe0-df337ee77828" providerId="ADAL" clId="{D8CE030B-0806-4CA4-A1FF-617EEC8D7ECD}" dt="2021-07-23T18:15:34.283" v="5339" actId="1035"/>
          <ac:picMkLst>
            <pc:docMk/>
            <pc:sldMk cId="3938935818" sldId="289"/>
            <ac:picMk id="39" creationId="{5AA4B57C-5167-4FCF-95B0-5FBA0E694E5B}"/>
          </ac:picMkLst>
        </pc:picChg>
        <pc:picChg chg="add mod">
          <ac:chgData name="片岡　凪" userId="6b97ce02-9758-4744-8fe0-df337ee77828" providerId="ADAL" clId="{D8CE030B-0806-4CA4-A1FF-617EEC8D7ECD}" dt="2021-07-25T06:33:19.608" v="17610" actId="1076"/>
          <ac:picMkLst>
            <pc:docMk/>
            <pc:sldMk cId="3938935818" sldId="289"/>
            <ac:picMk id="40" creationId="{C45CC273-D170-4C46-A73B-E4FAEA4057C3}"/>
          </ac:picMkLst>
        </pc:picChg>
        <pc:picChg chg="add mod ord">
          <ac:chgData name="片岡　凪" userId="6b97ce02-9758-4744-8fe0-df337ee77828" providerId="ADAL" clId="{D8CE030B-0806-4CA4-A1FF-617EEC8D7ECD}" dt="2021-07-28T03:08:09.468" v="31825" actId="1035"/>
          <ac:picMkLst>
            <pc:docMk/>
            <pc:sldMk cId="3938935818" sldId="289"/>
            <ac:picMk id="41" creationId="{90DBDF05-25B3-4DA3-ADA4-E33B67228CC2}"/>
          </ac:picMkLst>
        </pc:picChg>
        <pc:picChg chg="add del mod">
          <ac:chgData name="片岡　凪" userId="6b97ce02-9758-4744-8fe0-df337ee77828" providerId="ADAL" clId="{D8CE030B-0806-4CA4-A1FF-617EEC8D7ECD}" dt="2021-07-24T00:56:06.753" v="8685" actId="478"/>
          <ac:picMkLst>
            <pc:docMk/>
            <pc:sldMk cId="3938935818" sldId="289"/>
            <ac:picMk id="42" creationId="{A517F838-8BD9-4B34-9053-B160045FEA24}"/>
          </ac:picMkLst>
        </pc:picChg>
        <pc:picChg chg="add mod modCrop">
          <ac:chgData name="片岡　凪" userId="6b97ce02-9758-4744-8fe0-df337ee77828" providerId="ADAL" clId="{D8CE030B-0806-4CA4-A1FF-617EEC8D7ECD}" dt="2021-07-23T18:15:34.283" v="5339" actId="1035"/>
          <ac:picMkLst>
            <pc:docMk/>
            <pc:sldMk cId="3938935818" sldId="289"/>
            <ac:picMk id="49" creationId="{113F7F0E-347C-44F6-AFB9-1D29C8B12B2F}"/>
          </ac:picMkLst>
        </pc:picChg>
        <pc:picChg chg="add del mod">
          <ac:chgData name="片岡　凪" userId="6b97ce02-9758-4744-8fe0-df337ee77828" providerId="ADAL" clId="{D8CE030B-0806-4CA4-A1FF-617EEC8D7ECD}" dt="2021-07-23T18:07:53.491" v="5249" actId="478"/>
          <ac:picMkLst>
            <pc:docMk/>
            <pc:sldMk cId="3938935818" sldId="289"/>
            <ac:picMk id="50" creationId="{2A308102-B56C-4A60-929D-182CE97940C5}"/>
          </ac:picMkLst>
        </pc:picChg>
        <pc:picChg chg="add mod modCrop">
          <ac:chgData name="片岡　凪" userId="6b97ce02-9758-4744-8fe0-df337ee77828" providerId="ADAL" clId="{D8CE030B-0806-4CA4-A1FF-617EEC8D7ECD}" dt="2021-07-23T18:15:34.283" v="5339" actId="1035"/>
          <ac:picMkLst>
            <pc:docMk/>
            <pc:sldMk cId="3938935818" sldId="289"/>
            <ac:picMk id="51" creationId="{5FBB7552-7CE1-48DB-AAE5-14B967D4D713}"/>
          </ac:picMkLst>
        </pc:picChg>
        <pc:picChg chg="add del mod">
          <ac:chgData name="片岡　凪" userId="6b97ce02-9758-4744-8fe0-df337ee77828" providerId="ADAL" clId="{D8CE030B-0806-4CA4-A1FF-617EEC8D7ECD}" dt="2021-07-23T18:10:55.630" v="5297"/>
          <ac:picMkLst>
            <pc:docMk/>
            <pc:sldMk cId="3938935818" sldId="289"/>
            <ac:picMk id="52" creationId="{05F66C09-3354-443F-889F-AB0FDA4E4AE6}"/>
          </ac:picMkLst>
        </pc:picChg>
        <pc:picChg chg="del mod">
          <ac:chgData name="片岡　凪" userId="6b97ce02-9758-4744-8fe0-df337ee77828" providerId="ADAL" clId="{D8CE030B-0806-4CA4-A1FF-617EEC8D7ECD}" dt="2021-07-23T18:15:01.775" v="5323" actId="478"/>
          <ac:picMkLst>
            <pc:docMk/>
            <pc:sldMk cId="3938935818" sldId="289"/>
            <ac:picMk id="54" creationId="{47300300-B71A-4EAD-B60D-34344237190C}"/>
          </ac:picMkLst>
        </pc:picChg>
        <pc:picChg chg="add mod">
          <ac:chgData name="片岡　凪" userId="6b97ce02-9758-4744-8fe0-df337ee77828" providerId="ADAL" clId="{D8CE030B-0806-4CA4-A1FF-617EEC8D7ECD}" dt="2021-07-23T18:15:34.283" v="5339" actId="1035"/>
          <ac:picMkLst>
            <pc:docMk/>
            <pc:sldMk cId="3938935818" sldId="289"/>
            <ac:picMk id="58" creationId="{D08F9525-05E0-451E-8BEC-C643212DDDBD}"/>
          </ac:picMkLst>
        </pc:picChg>
        <pc:picChg chg="add mod">
          <ac:chgData name="片岡　凪" userId="6b97ce02-9758-4744-8fe0-df337ee77828" providerId="ADAL" clId="{D8CE030B-0806-4CA4-A1FF-617EEC8D7ECD}" dt="2021-07-24T00:56:29.583" v="8694" actId="1076"/>
          <ac:picMkLst>
            <pc:docMk/>
            <pc:sldMk cId="3938935818" sldId="289"/>
            <ac:picMk id="61" creationId="{CA1ECC9E-D05D-4E0F-926A-92F7CC53AA69}"/>
          </ac:picMkLst>
        </pc:picChg>
      </pc:sldChg>
      <pc:sldChg chg="modSp new del mod">
        <pc:chgData name="片岡　凪" userId="6b97ce02-9758-4744-8fe0-df337ee77828" providerId="ADAL" clId="{D8CE030B-0806-4CA4-A1FF-617EEC8D7ECD}" dt="2021-07-23T18:26:08.557" v="5413" actId="47"/>
        <pc:sldMkLst>
          <pc:docMk/>
          <pc:sldMk cId="1126981289" sldId="290"/>
        </pc:sldMkLst>
        <pc:spChg chg="mod">
          <ac:chgData name="片岡　凪" userId="6b97ce02-9758-4744-8fe0-df337ee77828" providerId="ADAL" clId="{D8CE030B-0806-4CA4-A1FF-617EEC8D7ECD}" dt="2021-07-23T18:26:00.348" v="5411"/>
          <ac:spMkLst>
            <pc:docMk/>
            <pc:sldMk cId="1126981289" sldId="290"/>
            <ac:spMk id="2" creationId="{40E850D1-1CDF-4531-AC70-9BAB3BA326CE}"/>
          </ac:spMkLst>
        </pc:spChg>
      </pc:sldChg>
      <pc:sldChg chg="modSp add del mod">
        <pc:chgData name="片岡　凪" userId="6b97ce02-9758-4744-8fe0-df337ee77828" providerId="ADAL" clId="{D8CE030B-0806-4CA4-A1FF-617EEC8D7ECD}" dt="2021-07-23T19:08:52.439" v="6237" actId="47"/>
        <pc:sldMkLst>
          <pc:docMk/>
          <pc:sldMk cId="377431358" sldId="291"/>
        </pc:sldMkLst>
        <pc:spChg chg="mod">
          <ac:chgData name="片岡　凪" userId="6b97ce02-9758-4744-8fe0-df337ee77828" providerId="ADAL" clId="{D8CE030B-0806-4CA4-A1FF-617EEC8D7ECD}" dt="2021-07-23T18:27:27.216" v="5548" actId="20577"/>
          <ac:spMkLst>
            <pc:docMk/>
            <pc:sldMk cId="377431358" sldId="291"/>
            <ac:spMk id="2" creationId="{3DF65241-74B9-43C6-8B1F-4AD80E39BB3A}"/>
          </ac:spMkLst>
        </pc:spChg>
        <pc:spChg chg="mod">
          <ac:chgData name="片岡　凪" userId="6b97ce02-9758-4744-8fe0-df337ee77828" providerId="ADAL" clId="{D8CE030B-0806-4CA4-A1FF-617EEC8D7ECD}" dt="2021-07-23T18:27:28.734" v="5566" actId="20577"/>
          <ac:spMkLst>
            <pc:docMk/>
            <pc:sldMk cId="377431358" sldId="291"/>
            <ac:spMk id="6" creationId="{23F57A0D-3CD1-41F4-9440-14F086071489}"/>
          </ac:spMkLst>
        </pc:spChg>
      </pc:sldChg>
      <pc:sldChg chg="addSp delSp modSp add mod ord modNotesTx">
        <pc:chgData name="片岡　凪" userId="6b97ce02-9758-4744-8fe0-df337ee77828" providerId="ADAL" clId="{D8CE030B-0806-4CA4-A1FF-617EEC8D7ECD}" dt="2021-07-28T17:56:15.060" v="43821" actId="20577"/>
        <pc:sldMkLst>
          <pc:docMk/>
          <pc:sldMk cId="2066503964" sldId="292"/>
        </pc:sldMkLst>
        <pc:spChg chg="mod">
          <ac:chgData name="片岡　凪" userId="6b97ce02-9758-4744-8fe0-df337ee77828" providerId="ADAL" clId="{D8CE030B-0806-4CA4-A1FF-617EEC8D7ECD}" dt="2021-07-27T04:06:39.923" v="25829" actId="20577"/>
          <ac:spMkLst>
            <pc:docMk/>
            <pc:sldMk cId="2066503964" sldId="292"/>
            <ac:spMk id="2" creationId="{E1F149F6-7AD2-4B81-942F-89ECD89D7A73}"/>
          </ac:spMkLst>
        </pc:spChg>
        <pc:spChg chg="mod">
          <ac:chgData name="片岡　凪" userId="6b97ce02-9758-4744-8fe0-df337ee77828" providerId="ADAL" clId="{D8CE030B-0806-4CA4-A1FF-617EEC8D7ECD}" dt="2021-07-28T17:56:15.060" v="43821" actId="20577"/>
          <ac:spMkLst>
            <pc:docMk/>
            <pc:sldMk cId="2066503964" sldId="292"/>
            <ac:spMk id="3" creationId="{63150B38-408A-4AA9-AFB9-4340BC68FDA3}"/>
          </ac:spMkLst>
        </pc:spChg>
        <pc:spChg chg="del mod">
          <ac:chgData name="片岡　凪" userId="6b97ce02-9758-4744-8fe0-df337ee77828" providerId="ADAL" clId="{D8CE030B-0806-4CA4-A1FF-617EEC8D7ECD}" dt="2021-07-28T06:23:23.098" v="33410" actId="478"/>
          <ac:spMkLst>
            <pc:docMk/>
            <pc:sldMk cId="2066503964" sldId="292"/>
            <ac:spMk id="4" creationId="{AEAB4CC0-568B-4620-A5D9-FC1C34712F46}"/>
          </ac:spMkLst>
        </pc:spChg>
        <pc:spChg chg="del">
          <ac:chgData name="片岡　凪" userId="6b97ce02-9758-4744-8fe0-df337ee77828" providerId="ADAL" clId="{D8CE030B-0806-4CA4-A1FF-617EEC8D7ECD}" dt="2021-07-26T15:38:26.973" v="24657" actId="478"/>
          <ac:spMkLst>
            <pc:docMk/>
            <pc:sldMk cId="2066503964" sldId="292"/>
            <ac:spMk id="7" creationId="{F3643968-7613-4ED1-B187-64275D35646E}"/>
          </ac:spMkLst>
        </pc:spChg>
        <pc:spChg chg="del mod">
          <ac:chgData name="片岡　凪" userId="6b97ce02-9758-4744-8fe0-df337ee77828" providerId="ADAL" clId="{D8CE030B-0806-4CA4-A1FF-617EEC8D7ECD}" dt="2021-07-27T04:20:59.777" v="26227" actId="478"/>
          <ac:spMkLst>
            <pc:docMk/>
            <pc:sldMk cId="2066503964" sldId="292"/>
            <ac:spMk id="8" creationId="{9D32A830-6148-4B2C-A02C-723A22C8102A}"/>
          </ac:spMkLst>
        </pc:spChg>
        <pc:spChg chg="add del">
          <ac:chgData name="片岡　凪" userId="6b97ce02-9758-4744-8fe0-df337ee77828" providerId="ADAL" clId="{D8CE030B-0806-4CA4-A1FF-617EEC8D7ECD}" dt="2021-07-23T19:14:10.664" v="6338" actId="478"/>
          <ac:spMkLst>
            <pc:docMk/>
            <pc:sldMk cId="2066503964" sldId="292"/>
            <ac:spMk id="9" creationId="{1E3BEB52-13CE-4A3C-8267-F04201B77216}"/>
          </ac:spMkLst>
        </pc:spChg>
        <pc:spChg chg="add mod">
          <ac:chgData name="片岡　凪" userId="6b97ce02-9758-4744-8fe0-df337ee77828" providerId="ADAL" clId="{D8CE030B-0806-4CA4-A1FF-617EEC8D7ECD}" dt="2021-07-23T18:29:47.847" v="5619" actId="164"/>
          <ac:spMkLst>
            <pc:docMk/>
            <pc:sldMk cId="2066503964" sldId="292"/>
            <ac:spMk id="25" creationId="{27D6BF9C-0487-49E0-B49A-DBE315707DDB}"/>
          </ac:spMkLst>
        </pc:spChg>
        <pc:spChg chg="add del mod">
          <ac:chgData name="片岡　凪" userId="6b97ce02-9758-4744-8fe0-df337ee77828" providerId="ADAL" clId="{D8CE030B-0806-4CA4-A1FF-617EEC8D7ECD}" dt="2021-07-24T00:52:40.668" v="8683" actId="478"/>
          <ac:spMkLst>
            <pc:docMk/>
            <pc:sldMk cId="2066503964" sldId="292"/>
            <ac:spMk id="28" creationId="{6B640658-7DA3-45B6-B590-7BEE775BBB12}"/>
          </ac:spMkLst>
        </pc:spChg>
        <pc:spChg chg="add del mod ord">
          <ac:chgData name="片岡　凪" userId="6b97ce02-9758-4744-8fe0-df337ee77828" providerId="ADAL" clId="{D8CE030B-0806-4CA4-A1FF-617EEC8D7ECD}" dt="2021-07-28T02:58:08.740" v="31769" actId="1037"/>
          <ac:spMkLst>
            <pc:docMk/>
            <pc:sldMk cId="2066503964" sldId="292"/>
            <ac:spMk id="31" creationId="{84571D05-3844-4D51-96AE-4A95E761683F}"/>
          </ac:spMkLst>
        </pc:spChg>
        <pc:spChg chg="add mod ord">
          <ac:chgData name="片岡　凪" userId="6b97ce02-9758-4744-8fe0-df337ee77828" providerId="ADAL" clId="{D8CE030B-0806-4CA4-A1FF-617EEC8D7ECD}" dt="2021-07-28T02:58:08.740" v="31769" actId="1037"/>
          <ac:spMkLst>
            <pc:docMk/>
            <pc:sldMk cId="2066503964" sldId="292"/>
            <ac:spMk id="35" creationId="{CD9364FD-092A-4325-877B-045FFE16627E}"/>
          </ac:spMkLst>
        </pc:spChg>
        <pc:spChg chg="add del mod">
          <ac:chgData name="片岡　凪" userId="6b97ce02-9758-4744-8fe0-df337ee77828" providerId="ADAL" clId="{D8CE030B-0806-4CA4-A1FF-617EEC8D7ECD}" dt="2021-07-27T17:21:37.365" v="29646" actId="478"/>
          <ac:spMkLst>
            <pc:docMk/>
            <pc:sldMk cId="2066503964" sldId="292"/>
            <ac:spMk id="36" creationId="{9EA8DEE5-814D-4379-8DED-AE68F1310CFD}"/>
          </ac:spMkLst>
        </pc:spChg>
        <pc:spChg chg="add del mod">
          <ac:chgData name="片岡　凪" userId="6b97ce02-9758-4744-8fe0-df337ee77828" providerId="ADAL" clId="{D8CE030B-0806-4CA4-A1FF-617EEC8D7ECD}" dt="2021-07-23T23:34:41.528" v="6867" actId="478"/>
          <ac:spMkLst>
            <pc:docMk/>
            <pc:sldMk cId="2066503964" sldId="292"/>
            <ac:spMk id="37" creationId="{5AF56C46-C6F3-4B2F-BF24-C5D1E2CD1219}"/>
          </ac:spMkLst>
        </pc:spChg>
        <pc:spChg chg="mod">
          <ac:chgData name="片岡　凪" userId="6b97ce02-9758-4744-8fe0-df337ee77828" providerId="ADAL" clId="{D8CE030B-0806-4CA4-A1FF-617EEC8D7ECD}" dt="2021-07-25T15:29:17.698" v="19668"/>
          <ac:spMkLst>
            <pc:docMk/>
            <pc:sldMk cId="2066503964" sldId="292"/>
            <ac:spMk id="38" creationId="{F48E0129-DA3A-4604-8080-F31C7D3CF474}"/>
          </ac:spMkLst>
        </pc:spChg>
        <pc:spChg chg="mod">
          <ac:chgData name="片岡　凪" userId="6b97ce02-9758-4744-8fe0-df337ee77828" providerId="ADAL" clId="{D8CE030B-0806-4CA4-A1FF-617EEC8D7ECD}" dt="2021-07-25T15:29:17.698" v="19668"/>
          <ac:spMkLst>
            <pc:docMk/>
            <pc:sldMk cId="2066503964" sldId="292"/>
            <ac:spMk id="39" creationId="{5BACA2B7-4553-44CA-8990-3EEF7D6529D2}"/>
          </ac:spMkLst>
        </pc:spChg>
        <pc:spChg chg="add mod">
          <ac:chgData name="片岡　凪" userId="6b97ce02-9758-4744-8fe0-df337ee77828" providerId="ADAL" clId="{D8CE030B-0806-4CA4-A1FF-617EEC8D7ECD}" dt="2021-07-28T03:00:24.994" v="31802" actId="1038"/>
          <ac:spMkLst>
            <pc:docMk/>
            <pc:sldMk cId="2066503964" sldId="292"/>
            <ac:spMk id="40" creationId="{E113868F-3BA1-40BE-8D35-71842DE24D0F}"/>
          </ac:spMkLst>
        </pc:spChg>
        <pc:spChg chg="add mod">
          <ac:chgData name="片岡　凪" userId="6b97ce02-9758-4744-8fe0-df337ee77828" providerId="ADAL" clId="{D8CE030B-0806-4CA4-A1FF-617EEC8D7ECD}" dt="2021-07-28T02:58:08.740" v="31769" actId="1037"/>
          <ac:spMkLst>
            <pc:docMk/>
            <pc:sldMk cId="2066503964" sldId="292"/>
            <ac:spMk id="41" creationId="{6F900F39-ED2C-44A1-AD8B-C3EE2D75EBDE}"/>
          </ac:spMkLst>
        </pc:spChg>
        <pc:spChg chg="add del mod">
          <ac:chgData name="片岡　凪" userId="6b97ce02-9758-4744-8fe0-df337ee77828" providerId="ADAL" clId="{D8CE030B-0806-4CA4-A1FF-617EEC8D7ECD}" dt="2021-07-23T23:44:02.771" v="7189" actId="478"/>
          <ac:spMkLst>
            <pc:docMk/>
            <pc:sldMk cId="2066503964" sldId="292"/>
            <ac:spMk id="42" creationId="{7B96106F-5558-46E5-A1B7-2169CD92FAB5}"/>
          </ac:spMkLst>
        </pc:spChg>
        <pc:spChg chg="mod">
          <ac:chgData name="片岡　凪" userId="6b97ce02-9758-4744-8fe0-df337ee77828" providerId="ADAL" clId="{D8CE030B-0806-4CA4-A1FF-617EEC8D7ECD}" dt="2021-07-25T15:29:17.698" v="19668"/>
          <ac:spMkLst>
            <pc:docMk/>
            <pc:sldMk cId="2066503964" sldId="292"/>
            <ac:spMk id="42" creationId="{EF6B004B-0133-4DDA-80A4-E0DF608BDA0A}"/>
          </ac:spMkLst>
        </pc:spChg>
        <pc:spChg chg="mod">
          <ac:chgData name="片岡　凪" userId="6b97ce02-9758-4744-8fe0-df337ee77828" providerId="ADAL" clId="{D8CE030B-0806-4CA4-A1FF-617EEC8D7ECD}" dt="2021-07-25T15:29:17.698" v="19668"/>
          <ac:spMkLst>
            <pc:docMk/>
            <pc:sldMk cId="2066503964" sldId="292"/>
            <ac:spMk id="43" creationId="{DE022ADC-1178-494E-ABE3-F6A1D35B61D5}"/>
          </ac:spMkLst>
        </pc:spChg>
        <pc:spChg chg="add mod topLvl">
          <ac:chgData name="片岡　凪" userId="6b97ce02-9758-4744-8fe0-df337ee77828" providerId="ADAL" clId="{D8CE030B-0806-4CA4-A1FF-617EEC8D7ECD}" dt="2021-07-28T02:58:08.740" v="31769" actId="1037"/>
          <ac:spMkLst>
            <pc:docMk/>
            <pc:sldMk cId="2066503964" sldId="292"/>
            <ac:spMk id="44" creationId="{A40593BC-1C42-4A82-8FE3-5EF225F56CE4}"/>
          </ac:spMkLst>
        </pc:spChg>
        <pc:spChg chg="mod">
          <ac:chgData name="片岡　凪" userId="6b97ce02-9758-4744-8fe0-df337ee77828" providerId="ADAL" clId="{D8CE030B-0806-4CA4-A1FF-617EEC8D7ECD}" dt="2021-07-25T15:29:19.776" v="19670" actId="571"/>
          <ac:spMkLst>
            <pc:docMk/>
            <pc:sldMk cId="2066503964" sldId="292"/>
            <ac:spMk id="46" creationId="{950C006A-BFD5-4973-99E1-1B43CACD35C7}"/>
          </ac:spMkLst>
        </pc:spChg>
        <pc:spChg chg="add del mod">
          <ac:chgData name="片岡　凪" userId="6b97ce02-9758-4744-8fe0-df337ee77828" providerId="ADAL" clId="{D8CE030B-0806-4CA4-A1FF-617EEC8D7ECD}" dt="2021-07-27T04:21:02.510" v="26228" actId="478"/>
          <ac:spMkLst>
            <pc:docMk/>
            <pc:sldMk cId="2066503964" sldId="292"/>
            <ac:spMk id="46" creationId="{A3D0C4F7-DDC9-4DD6-AD3B-E3CC10D611FD}"/>
          </ac:spMkLst>
        </pc:spChg>
        <pc:spChg chg="del">
          <ac:chgData name="片岡　凪" userId="6b97ce02-9758-4744-8fe0-df337ee77828" providerId="ADAL" clId="{D8CE030B-0806-4CA4-A1FF-617EEC8D7ECD}" dt="2021-07-23T18:29:16.742" v="5609" actId="478"/>
          <ac:spMkLst>
            <pc:docMk/>
            <pc:sldMk cId="2066503964" sldId="292"/>
            <ac:spMk id="47" creationId="{27B8C330-6404-404A-B523-131ABF0E5D85}"/>
          </ac:spMkLst>
        </pc:spChg>
        <pc:spChg chg="mod">
          <ac:chgData name="片岡　凪" userId="6b97ce02-9758-4744-8fe0-df337ee77828" providerId="ADAL" clId="{D8CE030B-0806-4CA4-A1FF-617EEC8D7ECD}" dt="2021-07-25T15:29:19.776" v="19670" actId="571"/>
          <ac:spMkLst>
            <pc:docMk/>
            <pc:sldMk cId="2066503964" sldId="292"/>
            <ac:spMk id="47" creationId="{9779A049-82EB-4031-BECD-72E1842C131E}"/>
          </ac:spMkLst>
        </pc:spChg>
        <pc:spChg chg="add del mod">
          <ac:chgData name="片岡　凪" userId="6b97ce02-9758-4744-8fe0-df337ee77828" providerId="ADAL" clId="{D8CE030B-0806-4CA4-A1FF-617EEC8D7ECD}" dt="2021-07-27T04:22:31.301" v="26332" actId="478"/>
          <ac:spMkLst>
            <pc:docMk/>
            <pc:sldMk cId="2066503964" sldId="292"/>
            <ac:spMk id="47" creationId="{97A2066A-FF38-44B3-9803-0D965C85415F}"/>
          </ac:spMkLst>
        </pc:spChg>
        <pc:spChg chg="add del mod">
          <ac:chgData name="片岡　凪" userId="6b97ce02-9758-4744-8fe0-df337ee77828" providerId="ADAL" clId="{D8CE030B-0806-4CA4-A1FF-617EEC8D7ECD}" dt="2021-07-27T04:22:35.007" v="26334" actId="478"/>
          <ac:spMkLst>
            <pc:docMk/>
            <pc:sldMk cId="2066503964" sldId="292"/>
            <ac:spMk id="48" creationId="{32E2CA66-998A-468C-813E-280BEF6BDA76}"/>
          </ac:spMkLst>
        </pc:spChg>
        <pc:spChg chg="del">
          <ac:chgData name="片岡　凪" userId="6b97ce02-9758-4744-8fe0-df337ee77828" providerId="ADAL" clId="{D8CE030B-0806-4CA4-A1FF-617EEC8D7ECD}" dt="2021-07-23T18:29:20.840" v="5610" actId="478"/>
          <ac:spMkLst>
            <pc:docMk/>
            <pc:sldMk cId="2066503964" sldId="292"/>
            <ac:spMk id="48" creationId="{B4876DB9-E257-4AC8-845F-C62356039500}"/>
          </ac:spMkLst>
        </pc:spChg>
        <pc:spChg chg="mod">
          <ac:chgData name="片岡　凪" userId="6b97ce02-9758-4744-8fe0-df337ee77828" providerId="ADAL" clId="{D8CE030B-0806-4CA4-A1FF-617EEC8D7ECD}" dt="2021-07-25T15:29:19.776" v="19670" actId="571"/>
          <ac:spMkLst>
            <pc:docMk/>
            <pc:sldMk cId="2066503964" sldId="292"/>
            <ac:spMk id="48" creationId="{E1DA6EDD-1EDC-41E8-BFED-2DA8D3417FD2}"/>
          </ac:spMkLst>
        </pc:spChg>
        <pc:spChg chg="add mod">
          <ac:chgData name="片岡　凪" userId="6b97ce02-9758-4744-8fe0-df337ee77828" providerId="ADAL" clId="{D8CE030B-0806-4CA4-A1FF-617EEC8D7ECD}" dt="2021-07-28T02:39:11.272" v="31578" actId="20577"/>
          <ac:spMkLst>
            <pc:docMk/>
            <pc:sldMk cId="2066503964" sldId="292"/>
            <ac:spMk id="49" creationId="{A40FA8E1-3CDC-4B15-B5DA-5F76FD8593AA}"/>
          </ac:spMkLst>
        </pc:spChg>
        <pc:spChg chg="add del mod topLvl">
          <ac:chgData name="片岡　凪" userId="6b97ce02-9758-4744-8fe0-df337ee77828" providerId="ADAL" clId="{D8CE030B-0806-4CA4-A1FF-617EEC8D7ECD}" dt="2021-07-25T15:31:12.971" v="19695" actId="478"/>
          <ac:spMkLst>
            <pc:docMk/>
            <pc:sldMk cId="2066503964" sldId="292"/>
            <ac:spMk id="49" creationId="{AFBDD1F7-37B2-4C96-8A79-8441880780FB}"/>
          </ac:spMkLst>
        </pc:spChg>
        <pc:spChg chg="add del mod topLvl">
          <ac:chgData name="片岡　凪" userId="6b97ce02-9758-4744-8fe0-df337ee77828" providerId="ADAL" clId="{D8CE030B-0806-4CA4-A1FF-617EEC8D7ECD}" dt="2021-07-25T15:31:12.289" v="19694" actId="478"/>
          <ac:spMkLst>
            <pc:docMk/>
            <pc:sldMk cId="2066503964" sldId="292"/>
            <ac:spMk id="50" creationId="{29E4FA33-25BC-44DF-B4DD-7F3563F229CD}"/>
          </ac:spMkLst>
        </pc:spChg>
        <pc:spChg chg="add mod ord">
          <ac:chgData name="片岡　凪" userId="6b97ce02-9758-4744-8fe0-df337ee77828" providerId="ADAL" clId="{D8CE030B-0806-4CA4-A1FF-617EEC8D7ECD}" dt="2021-07-28T02:58:08.740" v="31769" actId="1037"/>
          <ac:spMkLst>
            <pc:docMk/>
            <pc:sldMk cId="2066503964" sldId="292"/>
            <ac:spMk id="50" creationId="{F4FEB971-1788-401A-A923-D3956133F8E8}"/>
          </ac:spMkLst>
        </pc:spChg>
        <pc:spChg chg="add mod ord">
          <ac:chgData name="片岡　凪" userId="6b97ce02-9758-4744-8fe0-df337ee77828" providerId="ADAL" clId="{D8CE030B-0806-4CA4-A1FF-617EEC8D7ECD}" dt="2021-07-28T02:58:08.740" v="31769" actId="1037"/>
          <ac:spMkLst>
            <pc:docMk/>
            <pc:sldMk cId="2066503964" sldId="292"/>
            <ac:spMk id="51" creationId="{BC2CC38D-6F94-4954-88E6-7E43ADF2DDC5}"/>
          </ac:spMkLst>
        </pc:spChg>
        <pc:spChg chg="add del mod topLvl">
          <ac:chgData name="片岡　凪" userId="6b97ce02-9758-4744-8fe0-df337ee77828" providerId="ADAL" clId="{D8CE030B-0806-4CA4-A1FF-617EEC8D7ECD}" dt="2021-07-25T15:31:11.467" v="19693" actId="478"/>
          <ac:spMkLst>
            <pc:docMk/>
            <pc:sldMk cId="2066503964" sldId="292"/>
            <ac:spMk id="51" creationId="{EB46D353-BFD4-4050-95C7-B53EF4070B11}"/>
          </ac:spMkLst>
        </pc:spChg>
        <pc:spChg chg="add mod">
          <ac:chgData name="片岡　凪" userId="6b97ce02-9758-4744-8fe0-df337ee77828" providerId="ADAL" clId="{D8CE030B-0806-4CA4-A1FF-617EEC8D7ECD}" dt="2021-07-28T02:58:08.740" v="31769" actId="1037"/>
          <ac:spMkLst>
            <pc:docMk/>
            <pc:sldMk cId="2066503964" sldId="292"/>
            <ac:spMk id="52" creationId="{969F1419-CBA3-4BF5-81A6-77FDDB2D97FA}"/>
          </ac:spMkLst>
        </pc:spChg>
        <pc:spChg chg="mod">
          <ac:chgData name="片岡　凪" userId="6b97ce02-9758-4744-8fe0-df337ee77828" providerId="ADAL" clId="{D8CE030B-0806-4CA4-A1FF-617EEC8D7ECD}" dt="2021-07-23T23:44:23.354" v="7193"/>
          <ac:spMkLst>
            <pc:docMk/>
            <pc:sldMk cId="2066503964" sldId="292"/>
            <ac:spMk id="53" creationId="{C9D4A6B3-9EFA-4278-B24D-661E8D4C6266}"/>
          </ac:spMkLst>
        </pc:spChg>
        <pc:spChg chg="mod">
          <ac:chgData name="片岡　凪" userId="6b97ce02-9758-4744-8fe0-df337ee77828" providerId="ADAL" clId="{D8CE030B-0806-4CA4-A1FF-617EEC8D7ECD}" dt="2021-07-23T23:44:23.354" v="7193"/>
          <ac:spMkLst>
            <pc:docMk/>
            <pc:sldMk cId="2066503964" sldId="292"/>
            <ac:spMk id="54" creationId="{F243A9AE-F6D1-4128-BCEB-EF523E1E4DD7}"/>
          </ac:spMkLst>
        </pc:spChg>
        <pc:spChg chg="mod">
          <ac:chgData name="片岡　凪" userId="6b97ce02-9758-4744-8fe0-df337ee77828" providerId="ADAL" clId="{D8CE030B-0806-4CA4-A1FF-617EEC8D7ECD}" dt="2021-07-23T23:44:23.354" v="7193"/>
          <ac:spMkLst>
            <pc:docMk/>
            <pc:sldMk cId="2066503964" sldId="292"/>
            <ac:spMk id="55" creationId="{20DE637A-869A-47D1-8FF9-17807C8BA4CF}"/>
          </ac:spMkLst>
        </pc:spChg>
        <pc:spChg chg="mod">
          <ac:chgData name="片岡　凪" userId="6b97ce02-9758-4744-8fe0-df337ee77828" providerId="ADAL" clId="{D8CE030B-0806-4CA4-A1FF-617EEC8D7ECD}" dt="2021-07-23T23:44:23.354" v="7193"/>
          <ac:spMkLst>
            <pc:docMk/>
            <pc:sldMk cId="2066503964" sldId="292"/>
            <ac:spMk id="56" creationId="{9193C729-1367-44A8-8B4A-768C91800E60}"/>
          </ac:spMkLst>
        </pc:spChg>
        <pc:spChg chg="mod">
          <ac:chgData name="片岡　凪" userId="6b97ce02-9758-4744-8fe0-df337ee77828" providerId="ADAL" clId="{D8CE030B-0806-4CA4-A1FF-617EEC8D7ECD}" dt="2021-07-23T23:44:33.937" v="7195"/>
          <ac:spMkLst>
            <pc:docMk/>
            <pc:sldMk cId="2066503964" sldId="292"/>
            <ac:spMk id="58" creationId="{B7B49198-51FE-465B-BC32-C0FE480635EC}"/>
          </ac:spMkLst>
        </pc:spChg>
        <pc:spChg chg="mod">
          <ac:chgData name="片岡　凪" userId="6b97ce02-9758-4744-8fe0-df337ee77828" providerId="ADAL" clId="{D8CE030B-0806-4CA4-A1FF-617EEC8D7ECD}" dt="2021-07-23T23:44:33.937" v="7195"/>
          <ac:spMkLst>
            <pc:docMk/>
            <pc:sldMk cId="2066503964" sldId="292"/>
            <ac:spMk id="59" creationId="{1FABCF3E-F0FB-4EA8-A918-35893FE596C4}"/>
          </ac:spMkLst>
        </pc:spChg>
        <pc:spChg chg="mod">
          <ac:chgData name="片岡　凪" userId="6b97ce02-9758-4744-8fe0-df337ee77828" providerId="ADAL" clId="{D8CE030B-0806-4CA4-A1FF-617EEC8D7ECD}" dt="2021-07-23T23:44:33.937" v="7195"/>
          <ac:spMkLst>
            <pc:docMk/>
            <pc:sldMk cId="2066503964" sldId="292"/>
            <ac:spMk id="60" creationId="{19940A57-FD32-405C-BA40-91A479C1201D}"/>
          </ac:spMkLst>
        </pc:spChg>
        <pc:spChg chg="mod">
          <ac:chgData name="片岡　凪" userId="6b97ce02-9758-4744-8fe0-df337ee77828" providerId="ADAL" clId="{D8CE030B-0806-4CA4-A1FF-617EEC8D7ECD}" dt="2021-07-23T23:44:33.937" v="7195"/>
          <ac:spMkLst>
            <pc:docMk/>
            <pc:sldMk cId="2066503964" sldId="292"/>
            <ac:spMk id="61" creationId="{C111FCCC-20ED-4F42-A315-769F03977431}"/>
          </ac:spMkLst>
        </pc:spChg>
        <pc:spChg chg="mod">
          <ac:chgData name="片岡　凪" userId="6b97ce02-9758-4744-8fe0-df337ee77828" providerId="ADAL" clId="{D8CE030B-0806-4CA4-A1FF-617EEC8D7ECD}" dt="2021-07-25T15:29:19.776" v="19670" actId="571"/>
          <ac:spMkLst>
            <pc:docMk/>
            <pc:sldMk cId="2066503964" sldId="292"/>
            <ac:spMk id="62" creationId="{77D34936-147E-47BA-BEF0-5795FB1D0302}"/>
          </ac:spMkLst>
        </pc:spChg>
        <pc:spChg chg="del mod topLvl">
          <ac:chgData name="片岡　凪" userId="6b97ce02-9758-4744-8fe0-df337ee77828" providerId="ADAL" clId="{D8CE030B-0806-4CA4-A1FF-617EEC8D7ECD}" dt="2021-07-24T00:51:36.186" v="8679" actId="478"/>
          <ac:spMkLst>
            <pc:docMk/>
            <pc:sldMk cId="2066503964" sldId="292"/>
            <ac:spMk id="63" creationId="{6081AA49-69BC-4FC8-97AE-B37AEFCECA45}"/>
          </ac:spMkLst>
        </pc:spChg>
        <pc:spChg chg="add mod topLvl">
          <ac:chgData name="片岡　凪" userId="6b97ce02-9758-4744-8fe0-df337ee77828" providerId="ADAL" clId="{D8CE030B-0806-4CA4-A1FF-617EEC8D7ECD}" dt="2021-07-28T02:58:08.740" v="31769" actId="1037"/>
          <ac:spMkLst>
            <pc:docMk/>
            <pc:sldMk cId="2066503964" sldId="292"/>
            <ac:spMk id="63" creationId="{F09C41AB-C981-4442-AE98-5E905325D4B0}"/>
          </ac:spMkLst>
        </pc:spChg>
        <pc:spChg chg="del mod topLvl">
          <ac:chgData name="片岡　凪" userId="6b97ce02-9758-4744-8fe0-df337ee77828" providerId="ADAL" clId="{D8CE030B-0806-4CA4-A1FF-617EEC8D7ECD}" dt="2021-07-23T23:45:45.818" v="7205" actId="478"/>
          <ac:spMkLst>
            <pc:docMk/>
            <pc:sldMk cId="2066503964" sldId="292"/>
            <ac:spMk id="64" creationId="{4BA7AB8A-FF2F-437E-A071-216BCFA26059}"/>
          </ac:spMkLst>
        </pc:spChg>
        <pc:spChg chg="add mod topLvl">
          <ac:chgData name="片岡　凪" userId="6b97ce02-9758-4744-8fe0-df337ee77828" providerId="ADAL" clId="{D8CE030B-0806-4CA4-A1FF-617EEC8D7ECD}" dt="2021-07-28T02:58:08.740" v="31769" actId="1037"/>
          <ac:spMkLst>
            <pc:docMk/>
            <pc:sldMk cId="2066503964" sldId="292"/>
            <ac:spMk id="64" creationId="{AB63E2D4-163C-4AD5-8623-78E2465D63EC}"/>
          </ac:spMkLst>
        </pc:spChg>
        <pc:spChg chg="add mod topLvl">
          <ac:chgData name="片岡　凪" userId="6b97ce02-9758-4744-8fe0-df337ee77828" providerId="ADAL" clId="{D8CE030B-0806-4CA4-A1FF-617EEC8D7ECD}" dt="2021-07-28T02:58:08.740" v="31769" actId="1037"/>
          <ac:spMkLst>
            <pc:docMk/>
            <pc:sldMk cId="2066503964" sldId="292"/>
            <ac:spMk id="65" creationId="{9DD8B915-5DA1-4771-BB63-66BCB3D2B8D0}"/>
          </ac:spMkLst>
        </pc:spChg>
        <pc:spChg chg="add del mod topLvl">
          <ac:chgData name="片岡　凪" userId="6b97ce02-9758-4744-8fe0-df337ee77828" providerId="ADAL" clId="{D8CE030B-0806-4CA4-A1FF-617EEC8D7ECD}" dt="2021-07-23T23:45:44.756" v="7204" actId="478"/>
          <ac:spMkLst>
            <pc:docMk/>
            <pc:sldMk cId="2066503964" sldId="292"/>
            <ac:spMk id="65" creationId="{F465C015-2474-4D30-9984-4B3577EC6994}"/>
          </ac:spMkLst>
        </pc:spChg>
        <pc:spChg chg="del mod topLvl">
          <ac:chgData name="片岡　凪" userId="6b97ce02-9758-4744-8fe0-df337ee77828" providerId="ADAL" clId="{D8CE030B-0806-4CA4-A1FF-617EEC8D7ECD}" dt="2021-07-23T23:45:44.756" v="7204" actId="478"/>
          <ac:spMkLst>
            <pc:docMk/>
            <pc:sldMk cId="2066503964" sldId="292"/>
            <ac:spMk id="66" creationId="{A6AC619F-8398-457F-BD9B-089CD2BA7EDB}"/>
          </ac:spMkLst>
        </pc:spChg>
        <pc:spChg chg="add mod">
          <ac:chgData name="片岡　凪" userId="6b97ce02-9758-4744-8fe0-df337ee77828" providerId="ADAL" clId="{D8CE030B-0806-4CA4-A1FF-617EEC8D7ECD}" dt="2021-07-28T03:00:49.679" v="31818" actId="1037"/>
          <ac:spMkLst>
            <pc:docMk/>
            <pc:sldMk cId="2066503964" sldId="292"/>
            <ac:spMk id="67" creationId="{8A8A0F90-A3D9-4FE6-9582-899EE8769AAA}"/>
          </ac:spMkLst>
        </pc:spChg>
        <pc:spChg chg="add del mod">
          <ac:chgData name="片岡　凪" userId="6b97ce02-9758-4744-8fe0-df337ee77828" providerId="ADAL" clId="{D8CE030B-0806-4CA4-A1FF-617EEC8D7ECD}" dt="2021-07-27T17:52:54.157" v="30003" actId="478"/>
          <ac:spMkLst>
            <pc:docMk/>
            <pc:sldMk cId="2066503964" sldId="292"/>
            <ac:spMk id="68" creationId="{D965434B-EA76-442D-9C31-CC864E98DF04}"/>
          </ac:spMkLst>
        </pc:spChg>
        <pc:spChg chg="add del mod">
          <ac:chgData name="片岡　凪" userId="6b97ce02-9758-4744-8fe0-df337ee77828" providerId="ADAL" clId="{D8CE030B-0806-4CA4-A1FF-617EEC8D7ECD}" dt="2021-07-28T02:43:23.649" v="31711" actId="478"/>
          <ac:spMkLst>
            <pc:docMk/>
            <pc:sldMk cId="2066503964" sldId="292"/>
            <ac:spMk id="69" creationId="{2DCAD37C-9439-45CE-A6EC-CB415AF316EA}"/>
          </ac:spMkLst>
        </pc:spChg>
        <pc:spChg chg="mod">
          <ac:chgData name="片岡　凪" userId="6b97ce02-9758-4744-8fe0-df337ee77828" providerId="ADAL" clId="{D8CE030B-0806-4CA4-A1FF-617EEC8D7ECD}" dt="2021-07-24T00:51:31.001" v="8676"/>
          <ac:spMkLst>
            <pc:docMk/>
            <pc:sldMk cId="2066503964" sldId="292"/>
            <ac:spMk id="71" creationId="{F9F85D42-E039-49BF-8107-7FE391B6E31C}"/>
          </ac:spMkLst>
        </pc:spChg>
        <pc:spChg chg="mod">
          <ac:chgData name="片岡　凪" userId="6b97ce02-9758-4744-8fe0-df337ee77828" providerId="ADAL" clId="{D8CE030B-0806-4CA4-A1FF-617EEC8D7ECD}" dt="2021-07-24T00:52:17.731" v="8682" actId="207"/>
          <ac:spMkLst>
            <pc:docMk/>
            <pc:sldMk cId="2066503964" sldId="292"/>
            <ac:spMk id="72" creationId="{8B96C87E-3DA2-48D3-9B09-040D67E2E16B}"/>
          </ac:spMkLst>
        </pc:spChg>
        <pc:spChg chg="mod">
          <ac:chgData name="片岡　凪" userId="6b97ce02-9758-4744-8fe0-df337ee77828" providerId="ADAL" clId="{D8CE030B-0806-4CA4-A1FF-617EEC8D7ECD}" dt="2021-07-24T00:52:17.731" v="8682" actId="207"/>
          <ac:spMkLst>
            <pc:docMk/>
            <pc:sldMk cId="2066503964" sldId="292"/>
            <ac:spMk id="73" creationId="{A6271621-4555-461F-86F1-2DB77AB1B370}"/>
          </ac:spMkLst>
        </pc:spChg>
        <pc:spChg chg="mod">
          <ac:chgData name="片岡　凪" userId="6b97ce02-9758-4744-8fe0-df337ee77828" providerId="ADAL" clId="{D8CE030B-0806-4CA4-A1FF-617EEC8D7ECD}" dt="2021-07-24T00:52:17.731" v="8682" actId="207"/>
          <ac:spMkLst>
            <pc:docMk/>
            <pc:sldMk cId="2066503964" sldId="292"/>
            <ac:spMk id="74" creationId="{E69873CB-2A7C-48CF-A393-59ABC88E3487}"/>
          </ac:spMkLst>
        </pc:spChg>
        <pc:spChg chg="mod">
          <ac:chgData name="片岡　凪" userId="6b97ce02-9758-4744-8fe0-df337ee77828" providerId="ADAL" clId="{D8CE030B-0806-4CA4-A1FF-617EEC8D7ECD}" dt="2021-07-25T15:33:06.259" v="19721"/>
          <ac:spMkLst>
            <pc:docMk/>
            <pc:sldMk cId="2066503964" sldId="292"/>
            <ac:spMk id="75" creationId="{B0A1CA92-EA8E-4F7F-A3F9-CAAE06671911}"/>
          </ac:spMkLst>
        </pc:spChg>
        <pc:spChg chg="mod">
          <ac:chgData name="片岡　凪" userId="6b97ce02-9758-4744-8fe0-df337ee77828" providerId="ADAL" clId="{D8CE030B-0806-4CA4-A1FF-617EEC8D7ECD}" dt="2021-07-25T15:33:06.259" v="19721"/>
          <ac:spMkLst>
            <pc:docMk/>
            <pc:sldMk cId="2066503964" sldId="292"/>
            <ac:spMk id="76" creationId="{083C2E56-EA17-489E-90D4-6D09D1C94116}"/>
          </ac:spMkLst>
        </pc:spChg>
        <pc:spChg chg="del mod">
          <ac:chgData name="片岡　凪" userId="6b97ce02-9758-4744-8fe0-df337ee77828" providerId="ADAL" clId="{D8CE030B-0806-4CA4-A1FF-617EEC8D7ECD}" dt="2021-07-27T17:13:55.885" v="29502" actId="478"/>
          <ac:spMkLst>
            <pc:docMk/>
            <pc:sldMk cId="2066503964" sldId="292"/>
            <ac:spMk id="77" creationId="{F9F44B01-6B73-4182-9DA7-9E4C7E17CC93}"/>
          </ac:spMkLst>
        </pc:spChg>
        <pc:spChg chg="mod">
          <ac:chgData name="片岡　凪" userId="6b97ce02-9758-4744-8fe0-df337ee77828" providerId="ADAL" clId="{D8CE030B-0806-4CA4-A1FF-617EEC8D7ECD}" dt="2021-07-25T15:33:06.259" v="19721"/>
          <ac:spMkLst>
            <pc:docMk/>
            <pc:sldMk cId="2066503964" sldId="292"/>
            <ac:spMk id="78" creationId="{2D6F3D5A-4B7A-47A5-98DF-2BCFF9C2B65F}"/>
          </ac:spMkLst>
        </pc:spChg>
        <pc:spChg chg="mod topLvl">
          <ac:chgData name="片岡　凪" userId="6b97ce02-9758-4744-8fe0-df337ee77828" providerId="ADAL" clId="{D8CE030B-0806-4CA4-A1FF-617EEC8D7ECD}" dt="2021-07-28T02:58:08.740" v="31769" actId="1037"/>
          <ac:spMkLst>
            <pc:docMk/>
            <pc:sldMk cId="2066503964" sldId="292"/>
            <ac:spMk id="80" creationId="{D5F36B3B-B326-4482-B763-5A306ECCDEFC}"/>
          </ac:spMkLst>
        </pc:spChg>
        <pc:spChg chg="del mod">
          <ac:chgData name="片岡　凪" userId="6b97ce02-9758-4744-8fe0-df337ee77828" providerId="ADAL" clId="{D8CE030B-0806-4CA4-A1FF-617EEC8D7ECD}" dt="2021-07-27T17:13:00.203" v="29501" actId="478"/>
          <ac:spMkLst>
            <pc:docMk/>
            <pc:sldMk cId="2066503964" sldId="292"/>
            <ac:spMk id="81" creationId="{86AF1B75-FD96-4384-91D9-D00784BC9BE2}"/>
          </ac:spMkLst>
        </pc:spChg>
        <pc:spChg chg="del mod">
          <ac:chgData name="片岡　凪" userId="6b97ce02-9758-4744-8fe0-df337ee77828" providerId="ADAL" clId="{D8CE030B-0806-4CA4-A1FF-617EEC8D7ECD}" dt="2021-07-27T17:13:00.203" v="29501" actId="478"/>
          <ac:spMkLst>
            <pc:docMk/>
            <pc:sldMk cId="2066503964" sldId="292"/>
            <ac:spMk id="82" creationId="{7598C35B-38DA-421F-BA45-A45C163B07F7}"/>
          </ac:spMkLst>
        </pc:spChg>
        <pc:spChg chg="del mod topLvl">
          <ac:chgData name="片岡　凪" userId="6b97ce02-9758-4744-8fe0-df337ee77828" providerId="ADAL" clId="{D8CE030B-0806-4CA4-A1FF-617EEC8D7ECD}" dt="2021-07-27T17:13:00.203" v="29501" actId="478"/>
          <ac:spMkLst>
            <pc:docMk/>
            <pc:sldMk cId="2066503964" sldId="292"/>
            <ac:spMk id="83" creationId="{4612E6D6-890B-455E-A3A3-B3F569ABD82C}"/>
          </ac:spMkLst>
        </pc:spChg>
        <pc:spChg chg="add mod">
          <ac:chgData name="片岡　凪" userId="6b97ce02-9758-4744-8fe0-df337ee77828" providerId="ADAL" clId="{D8CE030B-0806-4CA4-A1FF-617EEC8D7ECD}" dt="2021-07-28T02:58:08.740" v="31769" actId="1037"/>
          <ac:spMkLst>
            <pc:docMk/>
            <pc:sldMk cId="2066503964" sldId="292"/>
            <ac:spMk id="86" creationId="{45EA066A-7893-4706-9A2E-35F47AFAB384}"/>
          </ac:spMkLst>
        </pc:spChg>
        <pc:spChg chg="add mod">
          <ac:chgData name="片岡　凪" userId="6b97ce02-9758-4744-8fe0-df337ee77828" providerId="ADAL" clId="{D8CE030B-0806-4CA4-A1FF-617EEC8D7ECD}" dt="2021-07-28T02:58:08.740" v="31769" actId="1037"/>
          <ac:spMkLst>
            <pc:docMk/>
            <pc:sldMk cId="2066503964" sldId="292"/>
            <ac:spMk id="128" creationId="{409CD4D4-7F4B-4F9C-BCBD-51C59BCDF4B0}"/>
          </ac:spMkLst>
        </pc:spChg>
        <pc:spChg chg="add del">
          <ac:chgData name="片岡　凪" userId="6b97ce02-9758-4744-8fe0-df337ee77828" providerId="ADAL" clId="{D8CE030B-0806-4CA4-A1FF-617EEC8D7ECD}" dt="2021-07-27T17:50:16.145" v="29988" actId="11529"/>
          <ac:spMkLst>
            <pc:docMk/>
            <pc:sldMk cId="2066503964" sldId="292"/>
            <ac:spMk id="129" creationId="{1B9AF7FD-1185-4915-B139-99028E00EF76}"/>
          </ac:spMkLst>
        </pc:spChg>
        <pc:spChg chg="add del mod">
          <ac:chgData name="片岡　凪" userId="6b97ce02-9758-4744-8fe0-df337ee77828" providerId="ADAL" clId="{D8CE030B-0806-4CA4-A1FF-617EEC8D7ECD}" dt="2021-07-28T02:43:23.649" v="31711" actId="478"/>
          <ac:spMkLst>
            <pc:docMk/>
            <pc:sldMk cId="2066503964" sldId="292"/>
            <ac:spMk id="130" creationId="{B00620E5-BCA5-4DCF-BDD9-A6375C2B7CEA}"/>
          </ac:spMkLst>
        </pc:spChg>
        <pc:grpChg chg="add del mod">
          <ac:chgData name="片岡　凪" userId="6b97ce02-9758-4744-8fe0-df337ee77828" providerId="ADAL" clId="{D8CE030B-0806-4CA4-A1FF-617EEC8D7ECD}" dt="2021-07-25T15:29:52.761" v="19681" actId="165"/>
          <ac:grpSpMkLst>
            <pc:docMk/>
            <pc:sldMk cId="2066503964" sldId="292"/>
            <ac:grpSpMk id="5" creationId="{90DB4A51-44C3-443D-83ED-F264AB861644}"/>
          </ac:grpSpMkLst>
        </pc:grpChg>
        <pc:grpChg chg="add mod">
          <ac:chgData name="片岡　凪" userId="6b97ce02-9758-4744-8fe0-df337ee77828" providerId="ADAL" clId="{D8CE030B-0806-4CA4-A1FF-617EEC8D7ECD}" dt="2021-07-23T18:29:39.924" v="5617" actId="164"/>
          <ac:grpSpMkLst>
            <pc:docMk/>
            <pc:sldMk cId="2066503964" sldId="292"/>
            <ac:grpSpMk id="5" creationId="{9BD6CFA4-492A-4051-81DB-C2C14D3022A7}"/>
          </ac:grpSpMkLst>
        </pc:grpChg>
        <pc:grpChg chg="add del mod">
          <ac:chgData name="片岡　凪" userId="6b97ce02-9758-4744-8fe0-df337ee77828" providerId="ADAL" clId="{D8CE030B-0806-4CA4-A1FF-617EEC8D7ECD}" dt="2021-07-24T00:52:40.668" v="8683" actId="478"/>
          <ac:grpSpMkLst>
            <pc:docMk/>
            <pc:sldMk cId="2066503964" sldId="292"/>
            <ac:grpSpMk id="6" creationId="{4550B3A1-E523-4867-9BBD-B6818F46DEF7}"/>
          </ac:grpSpMkLst>
        </pc:grpChg>
        <pc:grpChg chg="add del mod">
          <ac:chgData name="片岡　凪" userId="6b97ce02-9758-4744-8fe0-df337ee77828" providerId="ADAL" clId="{D8CE030B-0806-4CA4-A1FF-617EEC8D7ECD}" dt="2021-07-27T17:17:55.269" v="29588" actId="165"/>
          <ac:grpSpMkLst>
            <pc:docMk/>
            <pc:sldMk cId="2066503964" sldId="292"/>
            <ac:grpSpMk id="6" creationId="{EF144724-8BC4-4ADF-994A-8FD9FFD3490B}"/>
          </ac:grpSpMkLst>
        </pc:grpChg>
        <pc:grpChg chg="add del mod">
          <ac:chgData name="片岡　凪" userId="6b97ce02-9758-4744-8fe0-df337ee77828" providerId="ADAL" clId="{D8CE030B-0806-4CA4-A1FF-617EEC8D7ECD}" dt="2021-07-25T15:06:35.480" v="19597" actId="165"/>
          <ac:grpSpMkLst>
            <pc:docMk/>
            <pc:sldMk cId="2066503964" sldId="292"/>
            <ac:grpSpMk id="10" creationId="{ADFC1153-0202-4359-87D6-96743D588506}"/>
          </ac:grpSpMkLst>
        </pc:grpChg>
        <pc:grpChg chg="add mod">
          <ac:chgData name="片岡　凪" userId="6b97ce02-9758-4744-8fe0-df337ee77828" providerId="ADAL" clId="{D8CE030B-0806-4CA4-A1FF-617EEC8D7ECD}" dt="2021-07-23T18:29:47.847" v="5619" actId="164"/>
          <ac:grpSpMkLst>
            <pc:docMk/>
            <pc:sldMk cId="2066503964" sldId="292"/>
            <ac:grpSpMk id="20" creationId="{EF3F9F14-4D1B-43A6-B1CD-FD3767B50405}"/>
          </ac:grpSpMkLst>
        </pc:grpChg>
        <pc:grpChg chg="add del mod">
          <ac:chgData name="片岡　凪" userId="6b97ce02-9758-4744-8fe0-df337ee77828" providerId="ADAL" clId="{D8CE030B-0806-4CA4-A1FF-617EEC8D7ECD}" dt="2021-07-25T15:29:36.852" v="19680" actId="478"/>
          <ac:grpSpMkLst>
            <pc:docMk/>
            <pc:sldMk cId="2066503964" sldId="292"/>
            <ac:grpSpMk id="37" creationId="{04C43B79-2320-4ADB-97C9-0BC021747F0A}"/>
          </ac:grpSpMkLst>
        </pc:grpChg>
        <pc:grpChg chg="add mod">
          <ac:chgData name="片岡　凪" userId="6b97ce02-9758-4744-8fe0-df337ee77828" providerId="ADAL" clId="{D8CE030B-0806-4CA4-A1FF-617EEC8D7ECD}" dt="2021-07-25T15:29:19.776" v="19670" actId="571"/>
          <ac:grpSpMkLst>
            <pc:docMk/>
            <pc:sldMk cId="2066503964" sldId="292"/>
            <ac:grpSpMk id="45" creationId="{E5CE8F4E-087E-414F-B22F-78F7B74F5676}"/>
          </ac:grpSpMkLst>
        </pc:grpChg>
        <pc:grpChg chg="del">
          <ac:chgData name="片岡　凪" userId="6b97ce02-9758-4744-8fe0-df337ee77828" providerId="ADAL" clId="{D8CE030B-0806-4CA4-A1FF-617EEC8D7ECD}" dt="2021-07-23T18:29:23.920" v="5611" actId="478"/>
          <ac:grpSpMkLst>
            <pc:docMk/>
            <pc:sldMk cId="2066503964" sldId="292"/>
            <ac:grpSpMk id="46" creationId="{89A1AD74-7AA2-4B5B-BBD0-C5F6944F0C18}"/>
          </ac:grpSpMkLst>
        </pc:grpChg>
        <pc:grpChg chg="add del mod">
          <ac:chgData name="片岡　凪" userId="6b97ce02-9758-4744-8fe0-df337ee77828" providerId="ADAL" clId="{D8CE030B-0806-4CA4-A1FF-617EEC8D7ECD}" dt="2021-07-25T15:29:10.902" v="19663" actId="478"/>
          <ac:grpSpMkLst>
            <pc:docMk/>
            <pc:sldMk cId="2066503964" sldId="292"/>
            <ac:grpSpMk id="52" creationId="{E0819D99-1C59-431A-A4B7-413875C01192}"/>
          </ac:grpSpMkLst>
        </pc:grpChg>
        <pc:grpChg chg="add del mod">
          <ac:chgData name="片岡　凪" userId="6b97ce02-9758-4744-8fe0-df337ee77828" providerId="ADAL" clId="{D8CE030B-0806-4CA4-A1FF-617EEC8D7ECD}" dt="2021-07-25T15:29:14.850" v="19666" actId="478"/>
          <ac:grpSpMkLst>
            <pc:docMk/>
            <pc:sldMk cId="2066503964" sldId="292"/>
            <ac:grpSpMk id="57" creationId="{69DED33E-16B8-4EDF-8889-7D982EA9B103}"/>
          </ac:grpSpMkLst>
        </pc:grpChg>
        <pc:grpChg chg="add del mod">
          <ac:chgData name="片岡　凪" userId="6b97ce02-9758-4744-8fe0-df337ee77828" providerId="ADAL" clId="{D8CE030B-0806-4CA4-A1FF-617EEC8D7ECD}" dt="2021-07-23T23:45:41.627" v="7203" actId="165"/>
          <ac:grpSpMkLst>
            <pc:docMk/>
            <pc:sldMk cId="2066503964" sldId="292"/>
            <ac:grpSpMk id="62" creationId="{25CCB42F-3877-42E7-B08D-2F21A406B025}"/>
          </ac:grpSpMkLst>
        </pc:grpChg>
        <pc:grpChg chg="add del mod">
          <ac:chgData name="片岡　凪" userId="6b97ce02-9758-4744-8fe0-df337ee77828" providerId="ADAL" clId="{D8CE030B-0806-4CA4-A1FF-617EEC8D7ECD}" dt="2021-07-27T17:27:07.342" v="29705" actId="478"/>
          <ac:grpSpMkLst>
            <pc:docMk/>
            <pc:sldMk cId="2066503964" sldId="292"/>
            <ac:grpSpMk id="66" creationId="{7C45D9F5-210B-4D6E-A76F-1997787E104D}"/>
          </ac:grpSpMkLst>
        </pc:grpChg>
        <pc:grpChg chg="add del mod">
          <ac:chgData name="片岡　凪" userId="6b97ce02-9758-4744-8fe0-df337ee77828" providerId="ADAL" clId="{D8CE030B-0806-4CA4-A1FF-617EEC8D7ECD}" dt="2021-07-25T15:29:15.587" v="19667" actId="478"/>
          <ac:grpSpMkLst>
            <pc:docMk/>
            <pc:sldMk cId="2066503964" sldId="292"/>
            <ac:grpSpMk id="70" creationId="{E5526BB2-F270-4F8E-9830-313AC71EB2B9}"/>
          </ac:grpSpMkLst>
        </pc:grpChg>
        <pc:grpChg chg="add del mod">
          <ac:chgData name="片岡　凪" userId="6b97ce02-9758-4744-8fe0-df337ee77828" providerId="ADAL" clId="{D8CE030B-0806-4CA4-A1FF-617EEC8D7ECD}" dt="2021-07-27T17:13:00.203" v="29501" actId="478"/>
          <ac:grpSpMkLst>
            <pc:docMk/>
            <pc:sldMk cId="2066503964" sldId="292"/>
            <ac:grpSpMk id="79" creationId="{1D14FF98-B1B7-4E1B-BBA2-1D6533906FAB}"/>
          </ac:grpSpMkLst>
        </pc:grpChg>
        <pc:picChg chg="mod">
          <ac:chgData name="片岡　凪" userId="6b97ce02-9758-4744-8fe0-df337ee77828" providerId="ADAL" clId="{D8CE030B-0806-4CA4-A1FF-617EEC8D7ECD}" dt="2021-07-23T18:29:39.924" v="5617" actId="164"/>
          <ac:picMkLst>
            <pc:docMk/>
            <pc:sldMk cId="2066503964" sldId="292"/>
            <ac:picMk id="21" creationId="{1470567B-FE72-4F1B-9A4C-FFCEBB64DAAB}"/>
          </ac:picMkLst>
        </pc:picChg>
        <pc:picChg chg="mod">
          <ac:chgData name="片岡　凪" userId="6b97ce02-9758-4744-8fe0-df337ee77828" providerId="ADAL" clId="{D8CE030B-0806-4CA4-A1FF-617EEC8D7ECD}" dt="2021-07-23T18:29:39.924" v="5617" actId="164"/>
          <ac:picMkLst>
            <pc:docMk/>
            <pc:sldMk cId="2066503964" sldId="292"/>
            <ac:picMk id="22" creationId="{49ECCDA5-9451-421C-AED7-8ED7FC658CF1}"/>
          </ac:picMkLst>
        </pc:picChg>
        <pc:picChg chg="mod">
          <ac:chgData name="片岡　凪" userId="6b97ce02-9758-4744-8fe0-df337ee77828" providerId="ADAL" clId="{D8CE030B-0806-4CA4-A1FF-617EEC8D7ECD}" dt="2021-07-23T18:29:39.924" v="5617" actId="164"/>
          <ac:picMkLst>
            <pc:docMk/>
            <pc:sldMk cId="2066503964" sldId="292"/>
            <ac:picMk id="23" creationId="{7E876F6B-40A6-4A44-8CD1-63E7B7764FA9}"/>
          </ac:picMkLst>
        </pc:picChg>
        <pc:picChg chg="add mod">
          <ac:chgData name="片岡　凪" userId="6b97ce02-9758-4744-8fe0-df337ee77828" providerId="ADAL" clId="{D8CE030B-0806-4CA4-A1FF-617EEC8D7ECD}" dt="2021-07-23T18:29:47.847" v="5619" actId="164"/>
          <ac:picMkLst>
            <pc:docMk/>
            <pc:sldMk cId="2066503964" sldId="292"/>
            <ac:picMk id="26" creationId="{2896E791-BAE6-4D73-B8B8-7008530833D8}"/>
          </ac:picMkLst>
        </pc:picChg>
        <pc:picChg chg="del">
          <ac:chgData name="片岡　凪" userId="6b97ce02-9758-4744-8fe0-df337ee77828" providerId="ADAL" clId="{D8CE030B-0806-4CA4-A1FF-617EEC8D7ECD}" dt="2021-07-23T18:29:16.742" v="5609" actId="478"/>
          <ac:picMkLst>
            <pc:docMk/>
            <pc:sldMk cId="2066503964" sldId="292"/>
            <ac:picMk id="43" creationId="{23B98DF0-A250-4B08-A146-7BCC4AC7F72C}"/>
          </ac:picMkLst>
        </pc:picChg>
        <pc:picChg chg="del">
          <ac:chgData name="片岡　凪" userId="6b97ce02-9758-4744-8fe0-df337ee77828" providerId="ADAL" clId="{D8CE030B-0806-4CA4-A1FF-617EEC8D7ECD}" dt="2021-07-23T18:29:20.840" v="5610" actId="478"/>
          <ac:picMkLst>
            <pc:docMk/>
            <pc:sldMk cId="2066503964" sldId="292"/>
            <ac:picMk id="45" creationId="{4B271178-B461-4FF1-840B-B5860D91FBD8}"/>
          </ac:picMkLst>
        </pc:picChg>
        <pc:cxnChg chg="add del mod">
          <ac:chgData name="片岡　凪" userId="6b97ce02-9758-4744-8fe0-df337ee77828" providerId="ADAL" clId="{D8CE030B-0806-4CA4-A1FF-617EEC8D7ECD}" dt="2021-07-25T15:40:13.085" v="19779" actId="478"/>
          <ac:cxnSpMkLst>
            <pc:docMk/>
            <pc:sldMk cId="2066503964" sldId="292"/>
            <ac:cxnSpMk id="11" creationId="{1064B098-04B1-41E7-BA50-F632082BF28E}"/>
          </ac:cxnSpMkLst>
        </pc:cxnChg>
        <pc:cxnChg chg="add del">
          <ac:chgData name="片岡　凪" userId="6b97ce02-9758-4744-8fe0-df337ee77828" providerId="ADAL" clId="{D8CE030B-0806-4CA4-A1FF-617EEC8D7ECD}" dt="2021-07-25T15:39:24.461" v="19776" actId="11529"/>
          <ac:cxnSpMkLst>
            <pc:docMk/>
            <pc:sldMk cId="2066503964" sldId="292"/>
            <ac:cxnSpMk id="22" creationId="{6030CA0F-7813-4BAD-956F-25C555C66CAC}"/>
          </ac:cxnSpMkLst>
        </pc:cxnChg>
        <pc:cxnChg chg="add del">
          <ac:chgData name="片岡　凪" userId="6b97ce02-9758-4744-8fe0-df337ee77828" providerId="ADAL" clId="{D8CE030B-0806-4CA4-A1FF-617EEC8D7ECD}" dt="2021-07-25T15:39:41.338" v="19778" actId="11529"/>
          <ac:cxnSpMkLst>
            <pc:docMk/>
            <pc:sldMk cId="2066503964" sldId="292"/>
            <ac:cxnSpMk id="24" creationId="{DCE71B2A-4EF9-4C3B-9A88-145EBC7CCDC0}"/>
          </ac:cxnSpMkLst>
        </pc:cxnChg>
        <pc:cxnChg chg="add mod">
          <ac:chgData name="片岡　凪" userId="6b97ce02-9758-4744-8fe0-df337ee77828" providerId="ADAL" clId="{D8CE030B-0806-4CA4-A1FF-617EEC8D7ECD}" dt="2021-07-28T02:58:08.740" v="31769" actId="1037"/>
          <ac:cxnSpMkLst>
            <pc:docMk/>
            <pc:sldMk cId="2066503964" sldId="292"/>
            <ac:cxnSpMk id="26" creationId="{D99C5888-5186-48D0-9887-0C62BFD4D60C}"/>
          </ac:cxnSpMkLst>
        </pc:cxnChg>
        <pc:cxnChg chg="add del mod">
          <ac:chgData name="片岡　凪" userId="6b97ce02-9758-4744-8fe0-df337ee77828" providerId="ADAL" clId="{D8CE030B-0806-4CA4-A1FF-617EEC8D7ECD}" dt="2021-07-27T17:29:59.204" v="29731"/>
          <ac:cxnSpMkLst>
            <pc:docMk/>
            <pc:sldMk cId="2066503964" sldId="292"/>
            <ac:cxnSpMk id="57" creationId="{6DD2204E-6D78-490D-A65D-06E6BB755924}"/>
          </ac:cxnSpMkLst>
        </pc:cxnChg>
        <pc:cxnChg chg="add mod">
          <ac:chgData name="片岡　凪" userId="6b97ce02-9758-4744-8fe0-df337ee77828" providerId="ADAL" clId="{D8CE030B-0806-4CA4-A1FF-617EEC8D7ECD}" dt="2021-07-28T02:58:08.740" v="31769" actId="1037"/>
          <ac:cxnSpMkLst>
            <pc:docMk/>
            <pc:sldMk cId="2066503964" sldId="292"/>
            <ac:cxnSpMk id="58" creationId="{0EEBDC2F-6BB0-4697-88A9-D6B9EDA267F6}"/>
          </ac:cxnSpMkLst>
        </pc:cxnChg>
        <pc:cxnChg chg="add mod">
          <ac:chgData name="片岡　凪" userId="6b97ce02-9758-4744-8fe0-df337ee77828" providerId="ADAL" clId="{D8CE030B-0806-4CA4-A1FF-617EEC8D7ECD}" dt="2021-07-28T02:58:08.740" v="31769" actId="1037"/>
          <ac:cxnSpMkLst>
            <pc:docMk/>
            <pc:sldMk cId="2066503964" sldId="292"/>
            <ac:cxnSpMk id="62" creationId="{03D8ECF7-4585-4FEB-8C5B-FACD33A473C8}"/>
          </ac:cxnSpMkLst>
        </pc:cxnChg>
        <pc:cxnChg chg="add mod">
          <ac:chgData name="片岡　凪" userId="6b97ce02-9758-4744-8fe0-df337ee77828" providerId="ADAL" clId="{D8CE030B-0806-4CA4-A1FF-617EEC8D7ECD}" dt="2021-07-28T02:58:08.740" v="31769" actId="1037"/>
          <ac:cxnSpMkLst>
            <pc:docMk/>
            <pc:sldMk cId="2066503964" sldId="292"/>
            <ac:cxnSpMk id="70" creationId="{AD7E30AE-9D0F-4FF2-A6CD-E3A3A48EA558}"/>
          </ac:cxnSpMkLst>
        </pc:cxnChg>
        <pc:cxnChg chg="add mod">
          <ac:chgData name="片岡　凪" userId="6b97ce02-9758-4744-8fe0-df337ee77828" providerId="ADAL" clId="{D8CE030B-0806-4CA4-A1FF-617EEC8D7ECD}" dt="2021-07-28T02:58:08.740" v="31769" actId="1037"/>
          <ac:cxnSpMkLst>
            <pc:docMk/>
            <pc:sldMk cId="2066503964" sldId="292"/>
            <ac:cxnSpMk id="71" creationId="{6087E273-08A7-4FCE-BEAE-1EF3823980DA}"/>
          </ac:cxnSpMkLst>
        </pc:cxnChg>
        <pc:cxnChg chg="add mod">
          <ac:chgData name="片岡　凪" userId="6b97ce02-9758-4744-8fe0-df337ee77828" providerId="ADAL" clId="{D8CE030B-0806-4CA4-A1FF-617EEC8D7ECD}" dt="2021-07-28T02:58:08.740" v="31769" actId="1037"/>
          <ac:cxnSpMkLst>
            <pc:docMk/>
            <pc:sldMk cId="2066503964" sldId="292"/>
            <ac:cxnSpMk id="84" creationId="{77020483-540A-4B2A-80AE-DB9CC1D9B7D2}"/>
          </ac:cxnSpMkLst>
        </pc:cxnChg>
        <pc:cxnChg chg="add del mod">
          <ac:chgData name="片岡　凪" userId="6b97ce02-9758-4744-8fe0-df337ee77828" providerId="ADAL" clId="{D8CE030B-0806-4CA4-A1FF-617EEC8D7ECD}" dt="2021-07-25T15:40:13.085" v="19779" actId="478"/>
          <ac:cxnSpMkLst>
            <pc:docMk/>
            <pc:sldMk cId="2066503964" sldId="292"/>
            <ac:cxnSpMk id="84" creationId="{D298C902-70F3-4D34-8E12-58453537B1D8}"/>
          </ac:cxnSpMkLst>
        </pc:cxnChg>
        <pc:cxnChg chg="add mod">
          <ac:chgData name="片岡　凪" userId="6b97ce02-9758-4744-8fe0-df337ee77828" providerId="ADAL" clId="{D8CE030B-0806-4CA4-A1FF-617EEC8D7ECD}" dt="2021-07-28T02:58:08.740" v="31769" actId="1037"/>
          <ac:cxnSpMkLst>
            <pc:docMk/>
            <pc:sldMk cId="2066503964" sldId="292"/>
            <ac:cxnSpMk id="85" creationId="{89A317AD-3388-4B56-B1DA-88FDACB884A7}"/>
          </ac:cxnSpMkLst>
        </pc:cxnChg>
        <pc:cxnChg chg="add del mod">
          <ac:chgData name="片岡　凪" userId="6b97ce02-9758-4744-8fe0-df337ee77828" providerId="ADAL" clId="{D8CE030B-0806-4CA4-A1FF-617EEC8D7ECD}" dt="2021-07-25T15:40:13.085" v="19779" actId="478"/>
          <ac:cxnSpMkLst>
            <pc:docMk/>
            <pc:sldMk cId="2066503964" sldId="292"/>
            <ac:cxnSpMk id="85" creationId="{F39F99E9-872C-485B-837B-F8C99047D5D6}"/>
          </ac:cxnSpMkLst>
        </pc:cxnChg>
        <pc:cxnChg chg="add del mod">
          <ac:chgData name="片岡　凪" userId="6b97ce02-9758-4744-8fe0-df337ee77828" providerId="ADAL" clId="{D8CE030B-0806-4CA4-A1FF-617EEC8D7ECD}" dt="2021-07-25T15:40:13.085" v="19779" actId="478"/>
          <ac:cxnSpMkLst>
            <pc:docMk/>
            <pc:sldMk cId="2066503964" sldId="292"/>
            <ac:cxnSpMk id="86" creationId="{BD8D08A1-EDC0-4BEB-83DF-5C65E34A2B21}"/>
          </ac:cxnSpMkLst>
        </pc:cxnChg>
        <pc:cxnChg chg="add del mod">
          <ac:chgData name="片岡　凪" userId="6b97ce02-9758-4744-8fe0-df337ee77828" providerId="ADAL" clId="{D8CE030B-0806-4CA4-A1FF-617EEC8D7ECD}" dt="2021-07-25T15:40:13.085" v="19779" actId="478"/>
          <ac:cxnSpMkLst>
            <pc:docMk/>
            <pc:sldMk cId="2066503964" sldId="292"/>
            <ac:cxnSpMk id="87" creationId="{C3159C3E-A68B-47EB-A87A-84BAA932459F}"/>
          </ac:cxnSpMkLst>
        </pc:cxnChg>
        <pc:cxnChg chg="add del mod">
          <ac:chgData name="片岡　凪" userId="6b97ce02-9758-4744-8fe0-df337ee77828" providerId="ADAL" clId="{D8CE030B-0806-4CA4-A1FF-617EEC8D7ECD}" dt="2021-07-25T15:40:13.085" v="19779" actId="478"/>
          <ac:cxnSpMkLst>
            <pc:docMk/>
            <pc:sldMk cId="2066503964" sldId="292"/>
            <ac:cxnSpMk id="88" creationId="{5DFB1C50-0130-44B6-99D2-8F88F51BCD37}"/>
          </ac:cxnSpMkLst>
        </pc:cxnChg>
        <pc:cxnChg chg="add mod">
          <ac:chgData name="片岡　凪" userId="6b97ce02-9758-4744-8fe0-df337ee77828" providerId="ADAL" clId="{D8CE030B-0806-4CA4-A1FF-617EEC8D7ECD}" dt="2021-07-28T02:58:08.740" v="31769" actId="1037"/>
          <ac:cxnSpMkLst>
            <pc:docMk/>
            <pc:sldMk cId="2066503964" sldId="292"/>
            <ac:cxnSpMk id="89" creationId="{7A30D784-F113-45F7-881A-87DFE654BB71}"/>
          </ac:cxnSpMkLst>
        </pc:cxnChg>
        <pc:cxnChg chg="add del mod">
          <ac:chgData name="片岡　凪" userId="6b97ce02-9758-4744-8fe0-df337ee77828" providerId="ADAL" clId="{D8CE030B-0806-4CA4-A1FF-617EEC8D7ECD}" dt="2021-07-25T15:40:13.085" v="19779" actId="478"/>
          <ac:cxnSpMkLst>
            <pc:docMk/>
            <pc:sldMk cId="2066503964" sldId="292"/>
            <ac:cxnSpMk id="89" creationId="{BE9C9022-C129-47F1-8AC7-833CAFBAEFE2}"/>
          </ac:cxnSpMkLst>
        </pc:cxnChg>
        <pc:cxnChg chg="add del mod">
          <ac:chgData name="片岡　凪" userId="6b97ce02-9758-4744-8fe0-df337ee77828" providerId="ADAL" clId="{D8CE030B-0806-4CA4-A1FF-617EEC8D7ECD}" dt="2021-07-25T15:40:13.085" v="19779" actId="478"/>
          <ac:cxnSpMkLst>
            <pc:docMk/>
            <pc:sldMk cId="2066503964" sldId="292"/>
            <ac:cxnSpMk id="90" creationId="{4A6F8611-8B13-401E-858F-BBBF7C2EF441}"/>
          </ac:cxnSpMkLst>
        </pc:cxnChg>
        <pc:cxnChg chg="add mod">
          <ac:chgData name="片岡　凪" userId="6b97ce02-9758-4744-8fe0-df337ee77828" providerId="ADAL" clId="{D8CE030B-0806-4CA4-A1FF-617EEC8D7ECD}" dt="2021-07-28T02:58:08.740" v="31769" actId="1037"/>
          <ac:cxnSpMkLst>
            <pc:docMk/>
            <pc:sldMk cId="2066503964" sldId="292"/>
            <ac:cxnSpMk id="91" creationId="{B1414C7A-5EB2-4419-87C2-8DEC7FFCAF6F}"/>
          </ac:cxnSpMkLst>
        </pc:cxnChg>
        <pc:cxnChg chg="add del mod">
          <ac:chgData name="片岡　凪" userId="6b97ce02-9758-4744-8fe0-df337ee77828" providerId="ADAL" clId="{D8CE030B-0806-4CA4-A1FF-617EEC8D7ECD}" dt="2021-07-27T17:43:38.246" v="29896" actId="478"/>
          <ac:cxnSpMkLst>
            <pc:docMk/>
            <pc:sldMk cId="2066503964" sldId="292"/>
            <ac:cxnSpMk id="92" creationId="{06586B9C-7518-4F3A-8010-425217A3CA7A}"/>
          </ac:cxnSpMkLst>
        </pc:cxnChg>
        <pc:cxnChg chg="add del mod">
          <ac:chgData name="片岡　凪" userId="6b97ce02-9758-4744-8fe0-df337ee77828" providerId="ADAL" clId="{D8CE030B-0806-4CA4-A1FF-617EEC8D7ECD}" dt="2021-07-27T17:43:38.246" v="29896" actId="478"/>
          <ac:cxnSpMkLst>
            <pc:docMk/>
            <pc:sldMk cId="2066503964" sldId="292"/>
            <ac:cxnSpMk id="93" creationId="{95C469DE-2316-45C5-B866-A01C63388225}"/>
          </ac:cxnSpMkLst>
        </pc:cxnChg>
        <pc:cxnChg chg="add mod">
          <ac:chgData name="片岡　凪" userId="6b97ce02-9758-4744-8fe0-df337ee77828" providerId="ADAL" clId="{D8CE030B-0806-4CA4-A1FF-617EEC8D7ECD}" dt="2021-07-28T02:58:08.740" v="31769" actId="1037"/>
          <ac:cxnSpMkLst>
            <pc:docMk/>
            <pc:sldMk cId="2066503964" sldId="292"/>
            <ac:cxnSpMk id="94" creationId="{BC522DDF-BEB0-4C83-85D1-7CC9958A6FE9}"/>
          </ac:cxnSpMkLst>
        </pc:cxnChg>
        <pc:cxnChg chg="add del mod">
          <ac:chgData name="片岡　凪" userId="6b97ce02-9758-4744-8fe0-df337ee77828" providerId="ADAL" clId="{D8CE030B-0806-4CA4-A1FF-617EEC8D7ECD}" dt="2021-07-27T17:43:38.246" v="29896" actId="478"/>
          <ac:cxnSpMkLst>
            <pc:docMk/>
            <pc:sldMk cId="2066503964" sldId="292"/>
            <ac:cxnSpMk id="95" creationId="{55FE4E80-DC27-42E2-BDFD-2E354AA96A81}"/>
          </ac:cxnSpMkLst>
        </pc:cxnChg>
        <pc:cxnChg chg="add del mod">
          <ac:chgData name="片岡　凪" userId="6b97ce02-9758-4744-8fe0-df337ee77828" providerId="ADAL" clId="{D8CE030B-0806-4CA4-A1FF-617EEC8D7ECD}" dt="2021-07-27T17:43:38.246" v="29896" actId="478"/>
          <ac:cxnSpMkLst>
            <pc:docMk/>
            <pc:sldMk cId="2066503964" sldId="292"/>
            <ac:cxnSpMk id="96" creationId="{9DE68ED5-17E9-4BF7-B52F-49A23A998330}"/>
          </ac:cxnSpMkLst>
        </pc:cxnChg>
        <pc:cxnChg chg="add del mod">
          <ac:chgData name="片岡　凪" userId="6b97ce02-9758-4744-8fe0-df337ee77828" providerId="ADAL" clId="{D8CE030B-0806-4CA4-A1FF-617EEC8D7ECD}" dt="2021-07-27T17:43:38.246" v="29896" actId="478"/>
          <ac:cxnSpMkLst>
            <pc:docMk/>
            <pc:sldMk cId="2066503964" sldId="292"/>
            <ac:cxnSpMk id="97" creationId="{3EBDDDF3-B2B4-44A0-BE50-AF55FA2C9DFB}"/>
          </ac:cxnSpMkLst>
        </pc:cxnChg>
        <pc:cxnChg chg="add mod">
          <ac:chgData name="片岡　凪" userId="6b97ce02-9758-4744-8fe0-df337ee77828" providerId="ADAL" clId="{D8CE030B-0806-4CA4-A1FF-617EEC8D7ECD}" dt="2021-07-28T02:58:08.740" v="31769" actId="1037"/>
          <ac:cxnSpMkLst>
            <pc:docMk/>
            <pc:sldMk cId="2066503964" sldId="292"/>
            <ac:cxnSpMk id="98" creationId="{41F4430B-A9A7-4376-8A57-99EB0B3C10CE}"/>
          </ac:cxnSpMkLst>
        </pc:cxnChg>
        <pc:cxnChg chg="add mod">
          <ac:chgData name="片岡　凪" userId="6b97ce02-9758-4744-8fe0-df337ee77828" providerId="ADAL" clId="{D8CE030B-0806-4CA4-A1FF-617EEC8D7ECD}" dt="2021-07-28T02:58:08.740" v="31769" actId="1037"/>
          <ac:cxnSpMkLst>
            <pc:docMk/>
            <pc:sldMk cId="2066503964" sldId="292"/>
            <ac:cxnSpMk id="99" creationId="{F1F55FE7-21AC-44FE-9C75-3F00B05EAA2F}"/>
          </ac:cxnSpMkLst>
        </pc:cxnChg>
        <pc:cxnChg chg="add del mod">
          <ac:chgData name="片岡　凪" userId="6b97ce02-9758-4744-8fe0-df337ee77828" providerId="ADAL" clId="{D8CE030B-0806-4CA4-A1FF-617EEC8D7ECD}" dt="2021-07-27T17:43:38.246" v="29896" actId="478"/>
          <ac:cxnSpMkLst>
            <pc:docMk/>
            <pc:sldMk cId="2066503964" sldId="292"/>
            <ac:cxnSpMk id="100" creationId="{F9093F90-8057-4141-A51D-440761D7CF48}"/>
          </ac:cxnSpMkLst>
        </pc:cxnChg>
        <pc:cxnChg chg="add mod">
          <ac:chgData name="片岡　凪" userId="6b97ce02-9758-4744-8fe0-df337ee77828" providerId="ADAL" clId="{D8CE030B-0806-4CA4-A1FF-617EEC8D7ECD}" dt="2021-07-28T02:58:08.740" v="31769" actId="1037"/>
          <ac:cxnSpMkLst>
            <pc:docMk/>
            <pc:sldMk cId="2066503964" sldId="292"/>
            <ac:cxnSpMk id="101" creationId="{DC0D99D8-9B63-4C1B-9FB2-296C80D37A07}"/>
          </ac:cxnSpMkLst>
        </pc:cxnChg>
        <pc:cxnChg chg="add del mod">
          <ac:chgData name="片岡　凪" userId="6b97ce02-9758-4744-8fe0-df337ee77828" providerId="ADAL" clId="{D8CE030B-0806-4CA4-A1FF-617EEC8D7ECD}" dt="2021-07-28T02:58:08.740" v="31769" actId="1037"/>
          <ac:cxnSpMkLst>
            <pc:docMk/>
            <pc:sldMk cId="2066503964" sldId="292"/>
            <ac:cxnSpMk id="102" creationId="{F4311E17-93A0-4200-AFC5-020FAA0BADD6}"/>
          </ac:cxnSpMkLst>
        </pc:cxnChg>
        <pc:cxnChg chg="add mod">
          <ac:chgData name="片岡　凪" userId="6b97ce02-9758-4744-8fe0-df337ee77828" providerId="ADAL" clId="{D8CE030B-0806-4CA4-A1FF-617EEC8D7ECD}" dt="2021-07-28T02:58:08.740" v="31769" actId="1037"/>
          <ac:cxnSpMkLst>
            <pc:docMk/>
            <pc:sldMk cId="2066503964" sldId="292"/>
            <ac:cxnSpMk id="103" creationId="{C1D227CE-7E45-4366-8CBA-1441267C2AE7}"/>
          </ac:cxnSpMkLst>
        </pc:cxnChg>
        <pc:cxnChg chg="add del mod">
          <ac:chgData name="片岡　凪" userId="6b97ce02-9758-4744-8fe0-df337ee77828" providerId="ADAL" clId="{D8CE030B-0806-4CA4-A1FF-617EEC8D7ECD}" dt="2021-07-27T17:43:38.246" v="29896" actId="478"/>
          <ac:cxnSpMkLst>
            <pc:docMk/>
            <pc:sldMk cId="2066503964" sldId="292"/>
            <ac:cxnSpMk id="104" creationId="{5D65CFF2-86DC-4DEA-986B-F98328C5DAF3}"/>
          </ac:cxnSpMkLst>
        </pc:cxnChg>
        <pc:cxnChg chg="add mod">
          <ac:chgData name="片岡　凪" userId="6b97ce02-9758-4744-8fe0-df337ee77828" providerId="ADAL" clId="{D8CE030B-0806-4CA4-A1FF-617EEC8D7ECD}" dt="2021-07-28T02:58:08.740" v="31769" actId="1037"/>
          <ac:cxnSpMkLst>
            <pc:docMk/>
            <pc:sldMk cId="2066503964" sldId="292"/>
            <ac:cxnSpMk id="105" creationId="{B99D2B58-D187-4F70-97EC-4F453C06722A}"/>
          </ac:cxnSpMkLst>
        </pc:cxnChg>
        <pc:cxnChg chg="add mod">
          <ac:chgData name="片岡　凪" userId="6b97ce02-9758-4744-8fe0-df337ee77828" providerId="ADAL" clId="{D8CE030B-0806-4CA4-A1FF-617EEC8D7ECD}" dt="2021-07-28T02:58:08.740" v="31769" actId="1037"/>
          <ac:cxnSpMkLst>
            <pc:docMk/>
            <pc:sldMk cId="2066503964" sldId="292"/>
            <ac:cxnSpMk id="106" creationId="{265242B4-E1C1-438A-B028-1693834BCD3A}"/>
          </ac:cxnSpMkLst>
        </pc:cxnChg>
        <pc:cxnChg chg="add mod">
          <ac:chgData name="片岡　凪" userId="6b97ce02-9758-4744-8fe0-df337ee77828" providerId="ADAL" clId="{D8CE030B-0806-4CA4-A1FF-617EEC8D7ECD}" dt="2021-07-28T02:58:08.740" v="31769" actId="1037"/>
          <ac:cxnSpMkLst>
            <pc:docMk/>
            <pc:sldMk cId="2066503964" sldId="292"/>
            <ac:cxnSpMk id="107" creationId="{C9A22165-E037-4EFE-B03B-C836141DBCAA}"/>
          </ac:cxnSpMkLst>
        </pc:cxnChg>
        <pc:cxnChg chg="add mod">
          <ac:chgData name="片岡　凪" userId="6b97ce02-9758-4744-8fe0-df337ee77828" providerId="ADAL" clId="{D8CE030B-0806-4CA4-A1FF-617EEC8D7ECD}" dt="2021-07-28T02:58:08.740" v="31769" actId="1037"/>
          <ac:cxnSpMkLst>
            <pc:docMk/>
            <pc:sldMk cId="2066503964" sldId="292"/>
            <ac:cxnSpMk id="108" creationId="{2D61C903-9589-4D58-8360-29208B026B43}"/>
          </ac:cxnSpMkLst>
        </pc:cxnChg>
        <pc:cxnChg chg="add mod">
          <ac:chgData name="片岡　凪" userId="6b97ce02-9758-4744-8fe0-df337ee77828" providerId="ADAL" clId="{D8CE030B-0806-4CA4-A1FF-617EEC8D7ECD}" dt="2021-07-28T02:58:08.740" v="31769" actId="1037"/>
          <ac:cxnSpMkLst>
            <pc:docMk/>
            <pc:sldMk cId="2066503964" sldId="292"/>
            <ac:cxnSpMk id="109" creationId="{E05BE447-0FF6-4B3B-AD9F-69F268357967}"/>
          </ac:cxnSpMkLst>
        </pc:cxnChg>
        <pc:cxnChg chg="add mod">
          <ac:chgData name="片岡　凪" userId="6b97ce02-9758-4744-8fe0-df337ee77828" providerId="ADAL" clId="{D8CE030B-0806-4CA4-A1FF-617EEC8D7ECD}" dt="2021-07-28T02:58:08.740" v="31769" actId="1037"/>
          <ac:cxnSpMkLst>
            <pc:docMk/>
            <pc:sldMk cId="2066503964" sldId="292"/>
            <ac:cxnSpMk id="110" creationId="{6405E7C1-92E0-4FE0-9FCD-8B3551BF0E97}"/>
          </ac:cxnSpMkLst>
        </pc:cxnChg>
        <pc:cxnChg chg="add mod">
          <ac:chgData name="片岡　凪" userId="6b97ce02-9758-4744-8fe0-df337ee77828" providerId="ADAL" clId="{D8CE030B-0806-4CA4-A1FF-617EEC8D7ECD}" dt="2021-07-28T02:58:08.740" v="31769" actId="1037"/>
          <ac:cxnSpMkLst>
            <pc:docMk/>
            <pc:sldMk cId="2066503964" sldId="292"/>
            <ac:cxnSpMk id="111" creationId="{BA163395-DF16-470F-91D2-6F1EBD618888}"/>
          </ac:cxnSpMkLst>
        </pc:cxnChg>
        <pc:cxnChg chg="add mod">
          <ac:chgData name="片岡　凪" userId="6b97ce02-9758-4744-8fe0-df337ee77828" providerId="ADAL" clId="{D8CE030B-0806-4CA4-A1FF-617EEC8D7ECD}" dt="2021-07-28T02:58:08.740" v="31769" actId="1037"/>
          <ac:cxnSpMkLst>
            <pc:docMk/>
            <pc:sldMk cId="2066503964" sldId="292"/>
            <ac:cxnSpMk id="112" creationId="{71C9353B-D744-425C-99BC-A02F96055AC5}"/>
          </ac:cxnSpMkLst>
        </pc:cxnChg>
        <pc:cxnChg chg="add mod">
          <ac:chgData name="片岡　凪" userId="6b97ce02-9758-4744-8fe0-df337ee77828" providerId="ADAL" clId="{D8CE030B-0806-4CA4-A1FF-617EEC8D7ECD}" dt="2021-07-28T02:58:08.740" v="31769" actId="1037"/>
          <ac:cxnSpMkLst>
            <pc:docMk/>
            <pc:sldMk cId="2066503964" sldId="292"/>
            <ac:cxnSpMk id="113" creationId="{3C57175A-C451-49C3-AF13-1DEF9EE5E856}"/>
          </ac:cxnSpMkLst>
        </pc:cxnChg>
        <pc:cxnChg chg="add mod">
          <ac:chgData name="片岡　凪" userId="6b97ce02-9758-4744-8fe0-df337ee77828" providerId="ADAL" clId="{D8CE030B-0806-4CA4-A1FF-617EEC8D7ECD}" dt="2021-07-28T02:58:08.740" v="31769" actId="1037"/>
          <ac:cxnSpMkLst>
            <pc:docMk/>
            <pc:sldMk cId="2066503964" sldId="292"/>
            <ac:cxnSpMk id="114" creationId="{C8A9A817-349F-4794-95DC-F1994FE61D27}"/>
          </ac:cxnSpMkLst>
        </pc:cxnChg>
        <pc:cxnChg chg="add mod">
          <ac:chgData name="片岡　凪" userId="6b97ce02-9758-4744-8fe0-df337ee77828" providerId="ADAL" clId="{D8CE030B-0806-4CA4-A1FF-617EEC8D7ECD}" dt="2021-07-28T02:58:08.740" v="31769" actId="1037"/>
          <ac:cxnSpMkLst>
            <pc:docMk/>
            <pc:sldMk cId="2066503964" sldId="292"/>
            <ac:cxnSpMk id="115" creationId="{337D3676-331A-4D2E-82AB-F48E87E7E29D}"/>
          </ac:cxnSpMkLst>
        </pc:cxnChg>
        <pc:cxnChg chg="add mod">
          <ac:chgData name="片岡　凪" userId="6b97ce02-9758-4744-8fe0-df337ee77828" providerId="ADAL" clId="{D8CE030B-0806-4CA4-A1FF-617EEC8D7ECD}" dt="2021-07-28T02:58:08.740" v="31769" actId="1037"/>
          <ac:cxnSpMkLst>
            <pc:docMk/>
            <pc:sldMk cId="2066503964" sldId="292"/>
            <ac:cxnSpMk id="116" creationId="{69092E59-9E8B-46F3-8940-5B7A045B3549}"/>
          </ac:cxnSpMkLst>
        </pc:cxnChg>
        <pc:cxnChg chg="add mod">
          <ac:chgData name="片岡　凪" userId="6b97ce02-9758-4744-8fe0-df337ee77828" providerId="ADAL" clId="{D8CE030B-0806-4CA4-A1FF-617EEC8D7ECD}" dt="2021-07-28T02:58:08.740" v="31769" actId="1037"/>
          <ac:cxnSpMkLst>
            <pc:docMk/>
            <pc:sldMk cId="2066503964" sldId="292"/>
            <ac:cxnSpMk id="117" creationId="{A10326DF-E5FC-42C0-B3A7-C96522A4345E}"/>
          </ac:cxnSpMkLst>
        </pc:cxnChg>
        <pc:cxnChg chg="add mod">
          <ac:chgData name="片岡　凪" userId="6b97ce02-9758-4744-8fe0-df337ee77828" providerId="ADAL" clId="{D8CE030B-0806-4CA4-A1FF-617EEC8D7ECD}" dt="2021-07-28T02:58:08.740" v="31769" actId="1037"/>
          <ac:cxnSpMkLst>
            <pc:docMk/>
            <pc:sldMk cId="2066503964" sldId="292"/>
            <ac:cxnSpMk id="118" creationId="{A6153107-C1F5-4E0F-A1F3-6026EFB4370D}"/>
          </ac:cxnSpMkLst>
        </pc:cxnChg>
        <pc:cxnChg chg="add mod">
          <ac:chgData name="片岡　凪" userId="6b97ce02-9758-4744-8fe0-df337ee77828" providerId="ADAL" clId="{D8CE030B-0806-4CA4-A1FF-617EEC8D7ECD}" dt="2021-07-28T02:58:08.740" v="31769" actId="1037"/>
          <ac:cxnSpMkLst>
            <pc:docMk/>
            <pc:sldMk cId="2066503964" sldId="292"/>
            <ac:cxnSpMk id="119" creationId="{0286CD17-4A3A-401D-B2FF-3AE1684E224D}"/>
          </ac:cxnSpMkLst>
        </pc:cxnChg>
        <pc:cxnChg chg="add mod">
          <ac:chgData name="片岡　凪" userId="6b97ce02-9758-4744-8fe0-df337ee77828" providerId="ADAL" clId="{D8CE030B-0806-4CA4-A1FF-617EEC8D7ECD}" dt="2021-07-28T02:58:08.740" v="31769" actId="1037"/>
          <ac:cxnSpMkLst>
            <pc:docMk/>
            <pc:sldMk cId="2066503964" sldId="292"/>
            <ac:cxnSpMk id="120" creationId="{9DAABB6B-4793-4609-A97C-34072D270E69}"/>
          </ac:cxnSpMkLst>
        </pc:cxnChg>
        <pc:cxnChg chg="add mod">
          <ac:chgData name="片岡　凪" userId="6b97ce02-9758-4744-8fe0-df337ee77828" providerId="ADAL" clId="{D8CE030B-0806-4CA4-A1FF-617EEC8D7ECD}" dt="2021-07-28T02:58:08.740" v="31769" actId="1037"/>
          <ac:cxnSpMkLst>
            <pc:docMk/>
            <pc:sldMk cId="2066503964" sldId="292"/>
            <ac:cxnSpMk id="121" creationId="{F79718AE-51FA-4958-A9E4-CE6D0119FA1B}"/>
          </ac:cxnSpMkLst>
        </pc:cxnChg>
      </pc:sldChg>
      <pc:sldChg chg="add del ord">
        <pc:chgData name="片岡　凪" userId="6b97ce02-9758-4744-8fe0-df337ee77828" providerId="ADAL" clId="{D8CE030B-0806-4CA4-A1FF-617EEC8D7ECD}" dt="2021-07-23T18:27:54.947" v="5570" actId="47"/>
        <pc:sldMkLst>
          <pc:docMk/>
          <pc:sldMk cId="2528550333" sldId="292"/>
        </pc:sldMkLst>
      </pc:sldChg>
      <pc:sldChg chg="delSp modSp new mod ord">
        <pc:chgData name="片岡　凪" userId="6b97ce02-9758-4744-8fe0-df337ee77828" providerId="ADAL" clId="{D8CE030B-0806-4CA4-A1FF-617EEC8D7ECD}" dt="2021-07-29T07:14:32.312" v="53026"/>
        <pc:sldMkLst>
          <pc:docMk/>
          <pc:sldMk cId="1966997909" sldId="293"/>
        </pc:sldMkLst>
        <pc:spChg chg="mod">
          <ac:chgData name="片岡　凪" userId="6b97ce02-9758-4744-8fe0-df337ee77828" providerId="ADAL" clId="{D8CE030B-0806-4CA4-A1FF-617EEC8D7ECD}" dt="2021-07-29T07:12:36.766" v="52685" actId="20577"/>
          <ac:spMkLst>
            <pc:docMk/>
            <pc:sldMk cId="1966997909" sldId="293"/>
            <ac:spMk id="2" creationId="{703764D3-D6B7-4F4A-9E0C-B6938B0570E0}"/>
          </ac:spMkLst>
        </pc:spChg>
        <pc:spChg chg="mod">
          <ac:chgData name="片岡　凪" userId="6b97ce02-9758-4744-8fe0-df337ee77828" providerId="ADAL" clId="{D8CE030B-0806-4CA4-A1FF-617EEC8D7ECD}" dt="2021-07-29T07:14:27.791" v="53024" actId="20577"/>
          <ac:spMkLst>
            <pc:docMk/>
            <pc:sldMk cId="1966997909" sldId="293"/>
            <ac:spMk id="3" creationId="{D1FACB63-C7AE-4E73-852D-8B0C35A5CB86}"/>
          </ac:spMkLst>
        </pc:spChg>
        <pc:spChg chg="del">
          <ac:chgData name="片岡　凪" userId="6b97ce02-9758-4744-8fe0-df337ee77828" providerId="ADAL" clId="{D8CE030B-0806-4CA4-A1FF-617EEC8D7ECD}" dt="2021-07-26T15:39:01.327" v="24678" actId="478"/>
          <ac:spMkLst>
            <pc:docMk/>
            <pc:sldMk cId="1966997909" sldId="293"/>
            <ac:spMk id="4" creationId="{CC73E700-F065-4586-A53E-82FA2621CCF4}"/>
          </ac:spMkLst>
        </pc:spChg>
        <pc:spChg chg="del mod">
          <ac:chgData name="片岡　凪" userId="6b97ce02-9758-4744-8fe0-df337ee77828" providerId="ADAL" clId="{D8CE030B-0806-4CA4-A1FF-617EEC8D7ECD}" dt="2021-07-28T06:24:00.195" v="33433" actId="478"/>
          <ac:spMkLst>
            <pc:docMk/>
            <pc:sldMk cId="1966997909" sldId="293"/>
            <ac:spMk id="5" creationId="{AE0D339C-03CB-49B7-9290-5F916BC4E1EC}"/>
          </ac:spMkLst>
        </pc:spChg>
      </pc:sldChg>
      <pc:sldChg chg="new del">
        <pc:chgData name="片岡　凪" userId="6b97ce02-9758-4744-8fe0-df337ee77828" providerId="ADAL" clId="{D8CE030B-0806-4CA4-A1FF-617EEC8D7ECD}" dt="2021-07-23T19:38:56.768" v="6408" actId="47"/>
        <pc:sldMkLst>
          <pc:docMk/>
          <pc:sldMk cId="2297895715" sldId="293"/>
        </pc:sldMkLst>
      </pc:sldChg>
      <pc:sldChg chg="addSp delSp modSp add mod modNotesTx">
        <pc:chgData name="片岡　凪" userId="6b97ce02-9758-4744-8fe0-df337ee77828" providerId="ADAL" clId="{D8CE030B-0806-4CA4-A1FF-617EEC8D7ECD}" dt="2021-07-29T01:07:28.070" v="52617" actId="20577"/>
        <pc:sldMkLst>
          <pc:docMk/>
          <pc:sldMk cId="1110100010" sldId="294"/>
        </pc:sldMkLst>
        <pc:spChg chg="mod">
          <ac:chgData name="片岡　凪" userId="6b97ce02-9758-4744-8fe0-df337ee77828" providerId="ADAL" clId="{D8CE030B-0806-4CA4-A1FF-617EEC8D7ECD}" dt="2021-07-27T04:06:55.075" v="25854" actId="5793"/>
          <ac:spMkLst>
            <pc:docMk/>
            <pc:sldMk cId="1110100010" sldId="294"/>
            <ac:spMk id="2" creationId="{E1F149F6-7AD2-4B81-942F-89ECD89D7A73}"/>
          </ac:spMkLst>
        </pc:spChg>
        <pc:spChg chg="mod">
          <ac:chgData name="片岡　凪" userId="6b97ce02-9758-4744-8fe0-df337ee77828" providerId="ADAL" clId="{D8CE030B-0806-4CA4-A1FF-617EEC8D7ECD}" dt="2021-07-28T05:30:17.614" v="32437" actId="20577"/>
          <ac:spMkLst>
            <pc:docMk/>
            <pc:sldMk cId="1110100010" sldId="294"/>
            <ac:spMk id="3" creationId="{63150B38-408A-4AA9-AFB9-4340BC68FDA3}"/>
          </ac:spMkLst>
        </pc:spChg>
        <pc:spChg chg="del mod">
          <ac:chgData name="片岡　凪" userId="6b97ce02-9758-4744-8fe0-df337ee77828" providerId="ADAL" clId="{D8CE030B-0806-4CA4-A1FF-617EEC8D7ECD}" dt="2021-07-28T06:23:24.424" v="33411" actId="478"/>
          <ac:spMkLst>
            <pc:docMk/>
            <pc:sldMk cId="1110100010" sldId="294"/>
            <ac:spMk id="4" creationId="{AEAB4CC0-568B-4620-A5D9-FC1C34712F46}"/>
          </ac:spMkLst>
        </pc:spChg>
        <pc:spChg chg="del">
          <ac:chgData name="片岡　凪" userId="6b97ce02-9758-4744-8fe0-df337ee77828" providerId="ADAL" clId="{D8CE030B-0806-4CA4-A1FF-617EEC8D7ECD}" dt="2021-07-26T15:38:34.910" v="24660" actId="478"/>
          <ac:spMkLst>
            <pc:docMk/>
            <pc:sldMk cId="1110100010" sldId="294"/>
            <ac:spMk id="7" creationId="{F3643968-7613-4ED1-B187-64275D35646E}"/>
          </ac:spMkLst>
        </pc:spChg>
        <pc:spChg chg="del mod">
          <ac:chgData name="片岡　凪" userId="6b97ce02-9758-4744-8fe0-df337ee77828" providerId="ADAL" clId="{D8CE030B-0806-4CA4-A1FF-617EEC8D7ECD}" dt="2021-07-27T04:23:21.604" v="26415" actId="478"/>
          <ac:spMkLst>
            <pc:docMk/>
            <pc:sldMk cId="1110100010" sldId="294"/>
            <ac:spMk id="8" creationId="{9D32A830-6148-4B2C-A02C-723A22C8102A}"/>
          </ac:spMkLst>
        </pc:spChg>
        <pc:spChg chg="del">
          <ac:chgData name="片岡　凪" userId="6b97ce02-9758-4744-8fe0-df337ee77828" providerId="ADAL" clId="{D8CE030B-0806-4CA4-A1FF-617EEC8D7ECD}" dt="2021-07-24T00:52:44.009" v="8684" actId="478"/>
          <ac:spMkLst>
            <pc:docMk/>
            <pc:sldMk cId="1110100010" sldId="294"/>
            <ac:spMk id="28" creationId="{6B640658-7DA3-45B6-B590-7BEE775BBB12}"/>
          </ac:spMkLst>
        </pc:spChg>
        <pc:spChg chg="add del mod">
          <ac:chgData name="片岡　凪" userId="6b97ce02-9758-4744-8fe0-df337ee77828" providerId="ADAL" clId="{D8CE030B-0806-4CA4-A1FF-617EEC8D7ECD}" dt="2021-07-27T04:23:17.718" v="26414" actId="478"/>
          <ac:spMkLst>
            <pc:docMk/>
            <pc:sldMk cId="1110100010" sldId="294"/>
            <ac:spMk id="31" creationId="{80E85D1B-83A7-4960-AD31-3F3F9E6B2F45}"/>
          </ac:spMkLst>
        </pc:spChg>
        <pc:spChg chg="del">
          <ac:chgData name="片岡　凪" userId="6b97ce02-9758-4744-8fe0-df337ee77828" providerId="ADAL" clId="{D8CE030B-0806-4CA4-A1FF-617EEC8D7ECD}" dt="2021-07-24T00:39:03.834" v="8498" actId="478"/>
          <ac:spMkLst>
            <pc:docMk/>
            <pc:sldMk cId="1110100010" sldId="294"/>
            <ac:spMk id="31" creationId="{84571D05-3844-4D51-96AE-4A95E761683F}"/>
          </ac:spMkLst>
        </pc:spChg>
        <pc:spChg chg="add mod">
          <ac:chgData name="片岡　凪" userId="6b97ce02-9758-4744-8fe0-df337ee77828" providerId="ADAL" clId="{D8CE030B-0806-4CA4-A1FF-617EEC8D7ECD}" dt="2021-07-27T07:23:06.641" v="28791" actId="113"/>
          <ac:spMkLst>
            <pc:docMk/>
            <pc:sldMk cId="1110100010" sldId="294"/>
            <ac:spMk id="32" creationId="{1307CB32-89EE-4957-82FC-9FB8F8ED2656}"/>
          </ac:spMkLst>
        </pc:spChg>
        <pc:spChg chg="del">
          <ac:chgData name="片岡　凪" userId="6b97ce02-9758-4744-8fe0-df337ee77828" providerId="ADAL" clId="{D8CE030B-0806-4CA4-A1FF-617EEC8D7ECD}" dt="2021-07-24T00:39:03.834" v="8498" actId="478"/>
          <ac:spMkLst>
            <pc:docMk/>
            <pc:sldMk cId="1110100010" sldId="294"/>
            <ac:spMk id="35" creationId="{CD9364FD-092A-4325-877B-045FFE16627E}"/>
          </ac:spMkLst>
        </pc:spChg>
        <pc:spChg chg="del">
          <ac:chgData name="片岡　凪" userId="6b97ce02-9758-4744-8fe0-df337ee77828" providerId="ADAL" clId="{D8CE030B-0806-4CA4-A1FF-617EEC8D7ECD}" dt="2021-07-24T00:39:03.834" v="8498" actId="478"/>
          <ac:spMkLst>
            <pc:docMk/>
            <pc:sldMk cId="1110100010" sldId="294"/>
            <ac:spMk id="36" creationId="{9EA8DEE5-814D-4379-8DED-AE68F1310CFD}"/>
          </ac:spMkLst>
        </pc:spChg>
        <pc:spChg chg="add del mod">
          <ac:chgData name="片岡　凪" userId="6b97ce02-9758-4744-8fe0-df337ee77828" providerId="ADAL" clId="{D8CE030B-0806-4CA4-A1FF-617EEC8D7ECD}" dt="2021-07-27T04:09:25.453" v="25970" actId="1035"/>
          <ac:spMkLst>
            <pc:docMk/>
            <pc:sldMk cId="1110100010" sldId="294"/>
            <ac:spMk id="40" creationId="{E113868F-3BA1-40BE-8D35-71842DE24D0F}"/>
          </ac:spMkLst>
        </pc:spChg>
        <pc:spChg chg="del">
          <ac:chgData name="片岡　凪" userId="6b97ce02-9758-4744-8fe0-df337ee77828" providerId="ADAL" clId="{D8CE030B-0806-4CA4-A1FF-617EEC8D7ECD}" dt="2021-07-24T00:39:08.403" v="8501" actId="478"/>
          <ac:spMkLst>
            <pc:docMk/>
            <pc:sldMk cId="1110100010" sldId="294"/>
            <ac:spMk id="41" creationId="{6F900F39-ED2C-44A1-AD8B-C3EE2D75EBDE}"/>
          </ac:spMkLst>
        </pc:spChg>
        <pc:spChg chg="mod">
          <ac:chgData name="片岡　凪" userId="6b97ce02-9758-4744-8fe0-df337ee77828" providerId="ADAL" clId="{D8CE030B-0806-4CA4-A1FF-617EEC8D7ECD}" dt="2021-07-24T00:42:42.759" v="8513"/>
          <ac:spMkLst>
            <pc:docMk/>
            <pc:sldMk cId="1110100010" sldId="294"/>
            <ac:spMk id="45" creationId="{3BCB3751-BDCC-40E4-A9CB-9E1FA33B508C}"/>
          </ac:spMkLst>
        </pc:spChg>
        <pc:spChg chg="mod">
          <ac:chgData name="片岡　凪" userId="6b97ce02-9758-4744-8fe0-df337ee77828" providerId="ADAL" clId="{D8CE030B-0806-4CA4-A1FF-617EEC8D7ECD}" dt="2021-07-24T00:42:42.759" v="8513"/>
          <ac:spMkLst>
            <pc:docMk/>
            <pc:sldMk cId="1110100010" sldId="294"/>
            <ac:spMk id="46" creationId="{B7EA3F41-28D5-4DCC-ADE8-70BEC8D11C22}"/>
          </ac:spMkLst>
        </pc:spChg>
        <pc:spChg chg="mod">
          <ac:chgData name="片岡　凪" userId="6b97ce02-9758-4744-8fe0-df337ee77828" providerId="ADAL" clId="{D8CE030B-0806-4CA4-A1FF-617EEC8D7ECD}" dt="2021-07-24T00:42:42.759" v="8513"/>
          <ac:spMkLst>
            <pc:docMk/>
            <pc:sldMk cId="1110100010" sldId="294"/>
            <ac:spMk id="47" creationId="{79A18D88-CB51-4AC3-ACAE-EE229DDAC6E6}"/>
          </ac:spMkLst>
        </pc:spChg>
        <pc:spChg chg="mod">
          <ac:chgData name="片岡　凪" userId="6b97ce02-9758-4744-8fe0-df337ee77828" providerId="ADAL" clId="{D8CE030B-0806-4CA4-A1FF-617EEC8D7ECD}" dt="2021-07-24T00:42:42.759" v="8513"/>
          <ac:spMkLst>
            <pc:docMk/>
            <pc:sldMk cId="1110100010" sldId="294"/>
            <ac:spMk id="48" creationId="{4F6E5D65-C1D7-491E-AB97-BFC30E664887}"/>
          </ac:spMkLst>
        </pc:spChg>
        <pc:spChg chg="del">
          <ac:chgData name="片岡　凪" userId="6b97ce02-9758-4744-8fe0-df337ee77828" providerId="ADAL" clId="{D8CE030B-0806-4CA4-A1FF-617EEC8D7ECD}" dt="2021-07-24T00:39:03.834" v="8498" actId="478"/>
          <ac:spMkLst>
            <pc:docMk/>
            <pc:sldMk cId="1110100010" sldId="294"/>
            <ac:spMk id="63" creationId="{6081AA49-69BC-4FC8-97AE-B37AEFCECA45}"/>
          </ac:spMkLst>
        </pc:spChg>
        <pc:spChg chg="del">
          <ac:chgData name="片岡　凪" userId="6b97ce02-9758-4744-8fe0-df337ee77828" providerId="ADAL" clId="{D8CE030B-0806-4CA4-A1FF-617EEC8D7ECD}" dt="2021-07-24T00:39:03.834" v="8498" actId="478"/>
          <ac:spMkLst>
            <pc:docMk/>
            <pc:sldMk cId="1110100010" sldId="294"/>
            <ac:spMk id="67" creationId="{8A8A0F90-A3D9-4FE6-9582-899EE8769AAA}"/>
          </ac:spMkLst>
        </pc:spChg>
        <pc:spChg chg="del">
          <ac:chgData name="片岡　凪" userId="6b97ce02-9758-4744-8fe0-df337ee77828" providerId="ADAL" clId="{D8CE030B-0806-4CA4-A1FF-617EEC8D7ECD}" dt="2021-07-24T00:39:03.834" v="8498" actId="478"/>
          <ac:spMkLst>
            <pc:docMk/>
            <pc:sldMk cId="1110100010" sldId="294"/>
            <ac:spMk id="68" creationId="{D965434B-EA76-442D-9C31-CC864E98DF04}"/>
          </ac:spMkLst>
        </pc:spChg>
        <pc:spChg chg="del mod">
          <ac:chgData name="片岡　凪" userId="6b97ce02-9758-4744-8fe0-df337ee77828" providerId="ADAL" clId="{D8CE030B-0806-4CA4-A1FF-617EEC8D7ECD}" dt="2021-07-24T00:39:07.500" v="8500" actId="478"/>
          <ac:spMkLst>
            <pc:docMk/>
            <pc:sldMk cId="1110100010" sldId="294"/>
            <ac:spMk id="69" creationId="{2DCAD37C-9439-45CE-A6EC-CB415AF316EA}"/>
          </ac:spMkLst>
        </pc:spChg>
        <pc:spChg chg="mod">
          <ac:chgData name="片岡　凪" userId="6b97ce02-9758-4744-8fe0-df337ee77828" providerId="ADAL" clId="{D8CE030B-0806-4CA4-A1FF-617EEC8D7ECD}" dt="2021-07-24T00:42:42.759" v="8513"/>
          <ac:spMkLst>
            <pc:docMk/>
            <pc:sldMk cId="1110100010" sldId="294"/>
            <ac:spMk id="72" creationId="{9633D68F-9ECA-478B-B6B3-3B593BC11ADD}"/>
          </ac:spMkLst>
        </pc:spChg>
        <pc:spChg chg="mod">
          <ac:chgData name="片岡　凪" userId="6b97ce02-9758-4744-8fe0-df337ee77828" providerId="ADAL" clId="{D8CE030B-0806-4CA4-A1FF-617EEC8D7ECD}" dt="2021-07-24T00:42:42.759" v="8513"/>
          <ac:spMkLst>
            <pc:docMk/>
            <pc:sldMk cId="1110100010" sldId="294"/>
            <ac:spMk id="73" creationId="{7339D74B-AF23-49F8-B407-3EFE75902406}"/>
          </ac:spMkLst>
        </pc:spChg>
        <pc:spChg chg="mod">
          <ac:chgData name="片岡　凪" userId="6b97ce02-9758-4744-8fe0-df337ee77828" providerId="ADAL" clId="{D8CE030B-0806-4CA4-A1FF-617EEC8D7ECD}" dt="2021-07-24T00:42:42.759" v="8513"/>
          <ac:spMkLst>
            <pc:docMk/>
            <pc:sldMk cId="1110100010" sldId="294"/>
            <ac:spMk id="74" creationId="{94F31A72-C69B-492A-AD21-FBB8F4E2D7C1}"/>
          </ac:spMkLst>
        </pc:spChg>
        <pc:spChg chg="mod">
          <ac:chgData name="片岡　凪" userId="6b97ce02-9758-4744-8fe0-df337ee77828" providerId="ADAL" clId="{D8CE030B-0806-4CA4-A1FF-617EEC8D7ECD}" dt="2021-07-24T00:42:42.759" v="8513"/>
          <ac:spMkLst>
            <pc:docMk/>
            <pc:sldMk cId="1110100010" sldId="294"/>
            <ac:spMk id="75" creationId="{AC275C98-9F64-484D-84FF-136B67D07C56}"/>
          </ac:spMkLst>
        </pc:spChg>
        <pc:spChg chg="mod">
          <ac:chgData name="片岡　凪" userId="6b97ce02-9758-4744-8fe0-df337ee77828" providerId="ADAL" clId="{D8CE030B-0806-4CA4-A1FF-617EEC8D7ECD}" dt="2021-07-24T00:57:10.076" v="8696"/>
          <ac:spMkLst>
            <pc:docMk/>
            <pc:sldMk cId="1110100010" sldId="294"/>
            <ac:spMk id="80" creationId="{53AA8414-C5BE-47B3-A84F-F9D8709E4E1D}"/>
          </ac:spMkLst>
        </pc:spChg>
        <pc:spChg chg="mod">
          <ac:chgData name="片岡　凪" userId="6b97ce02-9758-4744-8fe0-df337ee77828" providerId="ADAL" clId="{D8CE030B-0806-4CA4-A1FF-617EEC8D7ECD}" dt="2021-07-24T00:57:10.076" v="8696"/>
          <ac:spMkLst>
            <pc:docMk/>
            <pc:sldMk cId="1110100010" sldId="294"/>
            <ac:spMk id="81" creationId="{8C3AB04C-ACA5-4EC8-B27B-9DA6FA9C4DCF}"/>
          </ac:spMkLst>
        </pc:spChg>
        <pc:spChg chg="mod">
          <ac:chgData name="片岡　凪" userId="6b97ce02-9758-4744-8fe0-df337ee77828" providerId="ADAL" clId="{D8CE030B-0806-4CA4-A1FF-617EEC8D7ECD}" dt="2021-07-24T00:57:10.076" v="8696"/>
          <ac:spMkLst>
            <pc:docMk/>
            <pc:sldMk cId="1110100010" sldId="294"/>
            <ac:spMk id="82" creationId="{1232D43F-E2D4-401E-9069-008E38ECBBBB}"/>
          </ac:spMkLst>
        </pc:spChg>
        <pc:spChg chg="mod">
          <ac:chgData name="片岡　凪" userId="6b97ce02-9758-4744-8fe0-df337ee77828" providerId="ADAL" clId="{D8CE030B-0806-4CA4-A1FF-617EEC8D7ECD}" dt="2021-07-24T00:57:10.076" v="8696"/>
          <ac:spMkLst>
            <pc:docMk/>
            <pc:sldMk cId="1110100010" sldId="294"/>
            <ac:spMk id="83" creationId="{9CD1AF0A-F1BE-48DF-8F62-FD01F60667D7}"/>
          </ac:spMkLst>
        </pc:spChg>
        <pc:spChg chg="mod">
          <ac:chgData name="片岡　凪" userId="6b97ce02-9758-4744-8fe0-df337ee77828" providerId="ADAL" clId="{D8CE030B-0806-4CA4-A1FF-617EEC8D7ECD}" dt="2021-07-24T00:57:10.076" v="8696"/>
          <ac:spMkLst>
            <pc:docMk/>
            <pc:sldMk cId="1110100010" sldId="294"/>
            <ac:spMk id="89" creationId="{C719B621-9D94-4854-80B4-F12620EF9179}"/>
          </ac:spMkLst>
        </pc:spChg>
        <pc:spChg chg="mod">
          <ac:chgData name="片岡　凪" userId="6b97ce02-9758-4744-8fe0-df337ee77828" providerId="ADAL" clId="{D8CE030B-0806-4CA4-A1FF-617EEC8D7ECD}" dt="2021-07-24T00:57:10.076" v="8696"/>
          <ac:spMkLst>
            <pc:docMk/>
            <pc:sldMk cId="1110100010" sldId="294"/>
            <ac:spMk id="90" creationId="{A911DBE2-1974-4F6D-AC00-38ED77D9DD71}"/>
          </ac:spMkLst>
        </pc:spChg>
        <pc:spChg chg="mod">
          <ac:chgData name="片岡　凪" userId="6b97ce02-9758-4744-8fe0-df337ee77828" providerId="ADAL" clId="{D8CE030B-0806-4CA4-A1FF-617EEC8D7ECD}" dt="2021-07-24T00:57:10.076" v="8696"/>
          <ac:spMkLst>
            <pc:docMk/>
            <pc:sldMk cId="1110100010" sldId="294"/>
            <ac:spMk id="91" creationId="{E10F86EE-E5A3-4265-BAF1-8434CBB7A6CA}"/>
          </ac:spMkLst>
        </pc:spChg>
        <pc:spChg chg="mod">
          <ac:chgData name="片岡　凪" userId="6b97ce02-9758-4744-8fe0-df337ee77828" providerId="ADAL" clId="{D8CE030B-0806-4CA4-A1FF-617EEC8D7ECD}" dt="2021-07-24T00:57:10.076" v="8696"/>
          <ac:spMkLst>
            <pc:docMk/>
            <pc:sldMk cId="1110100010" sldId="294"/>
            <ac:spMk id="92" creationId="{C48E803D-F8DB-432D-B906-F529AC8896AF}"/>
          </ac:spMkLst>
        </pc:spChg>
        <pc:spChg chg="add del mod">
          <ac:chgData name="片岡　凪" userId="6b97ce02-9758-4744-8fe0-df337ee77828" providerId="ADAL" clId="{D8CE030B-0806-4CA4-A1FF-617EEC8D7ECD}" dt="2021-07-27T03:44:53.356" v="25131" actId="1038"/>
          <ac:spMkLst>
            <pc:docMk/>
            <pc:sldMk cId="1110100010" sldId="294"/>
            <ac:spMk id="97" creationId="{85AC6D93-463E-4313-891E-B7F655C39561}"/>
          </ac:spMkLst>
        </pc:spChg>
        <pc:spChg chg="add mod">
          <ac:chgData name="片岡　凪" userId="6b97ce02-9758-4744-8fe0-df337ee77828" providerId="ADAL" clId="{D8CE030B-0806-4CA4-A1FF-617EEC8D7ECD}" dt="2021-07-28T02:24:34.261" v="31274" actId="207"/>
          <ac:spMkLst>
            <pc:docMk/>
            <pc:sldMk cId="1110100010" sldId="294"/>
            <ac:spMk id="98" creationId="{DBC166E9-19B0-4B9C-821D-9009A7B20F2C}"/>
          </ac:spMkLst>
        </pc:spChg>
        <pc:spChg chg="add del mod">
          <ac:chgData name="片岡　凪" userId="6b97ce02-9758-4744-8fe0-df337ee77828" providerId="ADAL" clId="{D8CE030B-0806-4CA4-A1FF-617EEC8D7ECD}" dt="2021-07-27T16:26:36.220" v="29030" actId="20577"/>
          <ac:spMkLst>
            <pc:docMk/>
            <pc:sldMk cId="1110100010" sldId="294"/>
            <ac:spMk id="99" creationId="{48A4792A-B3F4-416F-87E9-22741BB14A74}"/>
          </ac:spMkLst>
        </pc:spChg>
        <pc:grpChg chg="del">
          <ac:chgData name="片岡　凪" userId="6b97ce02-9758-4744-8fe0-df337ee77828" providerId="ADAL" clId="{D8CE030B-0806-4CA4-A1FF-617EEC8D7ECD}" dt="2021-07-24T00:52:44.009" v="8684" actId="478"/>
          <ac:grpSpMkLst>
            <pc:docMk/>
            <pc:sldMk cId="1110100010" sldId="294"/>
            <ac:grpSpMk id="6" creationId="{4550B3A1-E523-4867-9BBD-B6818F46DEF7}"/>
          </ac:grpSpMkLst>
        </pc:grpChg>
        <pc:grpChg chg="del">
          <ac:chgData name="片岡　凪" userId="6b97ce02-9758-4744-8fe0-df337ee77828" providerId="ADAL" clId="{D8CE030B-0806-4CA4-A1FF-617EEC8D7ECD}" dt="2021-07-24T00:39:03.834" v="8498" actId="478"/>
          <ac:grpSpMkLst>
            <pc:docMk/>
            <pc:sldMk cId="1110100010" sldId="294"/>
            <ac:grpSpMk id="10" creationId="{ADFC1153-0202-4359-87D6-96743D588506}"/>
          </ac:grpSpMkLst>
        </pc:grpChg>
        <pc:grpChg chg="add del mod">
          <ac:chgData name="片岡　凪" userId="6b97ce02-9758-4744-8fe0-df337ee77828" providerId="ADAL" clId="{D8CE030B-0806-4CA4-A1FF-617EEC8D7ECD}" dt="2021-07-24T00:56:57.720" v="8695" actId="478"/>
          <ac:grpSpMkLst>
            <pc:docMk/>
            <pc:sldMk cId="1110100010" sldId="294"/>
            <ac:grpSpMk id="13" creationId="{C49F63D0-7D8A-4947-BB8A-34955419D8B0}"/>
          </ac:grpSpMkLst>
        </pc:grpChg>
        <pc:grpChg chg="add del mod">
          <ac:chgData name="片岡　凪" userId="6b97ce02-9758-4744-8fe0-df337ee77828" providerId="ADAL" clId="{D8CE030B-0806-4CA4-A1FF-617EEC8D7ECD}" dt="2021-07-27T04:09:25.453" v="25970" actId="1035"/>
          <ac:grpSpMkLst>
            <pc:docMk/>
            <pc:sldMk cId="1110100010" sldId="294"/>
            <ac:grpSpMk id="14" creationId="{31E8F242-6D72-407D-9AE6-16DD0DA41F37}"/>
          </ac:grpSpMkLst>
        </pc:grpChg>
        <pc:grpChg chg="add mod">
          <ac:chgData name="片岡　凪" userId="6b97ce02-9758-4744-8fe0-df337ee77828" providerId="ADAL" clId="{D8CE030B-0806-4CA4-A1FF-617EEC8D7ECD}" dt="2021-07-24T00:42:46.443" v="8514" actId="164"/>
          <ac:grpSpMkLst>
            <pc:docMk/>
            <pc:sldMk cId="1110100010" sldId="294"/>
            <ac:grpSpMk id="43" creationId="{D6A36CAA-DD2A-400E-946E-5ADBF74D7106}"/>
          </ac:grpSpMkLst>
        </pc:grpChg>
        <pc:grpChg chg="del">
          <ac:chgData name="片岡　凪" userId="6b97ce02-9758-4744-8fe0-df337ee77828" providerId="ADAL" clId="{D8CE030B-0806-4CA4-A1FF-617EEC8D7ECD}" dt="2021-07-24T00:39:03.834" v="8498" actId="478"/>
          <ac:grpSpMkLst>
            <pc:docMk/>
            <pc:sldMk cId="1110100010" sldId="294"/>
            <ac:grpSpMk id="52" creationId="{E0819D99-1C59-431A-A4B7-413875C01192}"/>
          </ac:grpSpMkLst>
        </pc:grpChg>
        <pc:grpChg chg="del">
          <ac:chgData name="片岡　凪" userId="6b97ce02-9758-4744-8fe0-df337ee77828" providerId="ADAL" clId="{D8CE030B-0806-4CA4-A1FF-617EEC8D7ECD}" dt="2021-07-24T00:39:03.834" v="8498" actId="478"/>
          <ac:grpSpMkLst>
            <pc:docMk/>
            <pc:sldMk cId="1110100010" sldId="294"/>
            <ac:grpSpMk id="57" creationId="{69DED33E-16B8-4EDF-8889-7D982EA9B103}"/>
          </ac:grpSpMkLst>
        </pc:grpChg>
        <pc:grpChg chg="add mod">
          <ac:chgData name="片岡　凪" userId="6b97ce02-9758-4744-8fe0-df337ee77828" providerId="ADAL" clId="{D8CE030B-0806-4CA4-A1FF-617EEC8D7ECD}" dt="2021-07-24T00:42:46.443" v="8514" actId="164"/>
          <ac:grpSpMkLst>
            <pc:docMk/>
            <pc:sldMk cId="1110100010" sldId="294"/>
            <ac:grpSpMk id="71" creationId="{0F2F5B0B-9333-4AC3-BC10-D85C4A55396B}"/>
          </ac:grpSpMkLst>
        </pc:grpChg>
        <pc:grpChg chg="add mod">
          <ac:chgData name="片岡　凪" userId="6b97ce02-9758-4744-8fe0-df337ee77828" providerId="ADAL" clId="{D8CE030B-0806-4CA4-A1FF-617EEC8D7ECD}" dt="2021-07-24T00:57:13.964" v="8697" actId="164"/>
          <ac:grpSpMkLst>
            <pc:docMk/>
            <pc:sldMk cId="1110100010" sldId="294"/>
            <ac:grpSpMk id="79" creationId="{3E552529-B3A2-4CA0-A451-FD73CFE52B43}"/>
          </ac:grpSpMkLst>
        </pc:grpChg>
        <pc:grpChg chg="add mod">
          <ac:chgData name="片岡　凪" userId="6b97ce02-9758-4744-8fe0-df337ee77828" providerId="ADAL" clId="{D8CE030B-0806-4CA4-A1FF-617EEC8D7ECD}" dt="2021-07-24T00:57:13.964" v="8697" actId="164"/>
          <ac:grpSpMkLst>
            <pc:docMk/>
            <pc:sldMk cId="1110100010" sldId="294"/>
            <ac:grpSpMk id="88" creationId="{83345649-FD92-464F-A842-0057CD77D91C}"/>
          </ac:grpSpMkLst>
        </pc:grpChg>
        <pc:picChg chg="add del mod">
          <ac:chgData name="片岡　凪" userId="6b97ce02-9758-4744-8fe0-df337ee77828" providerId="ADAL" clId="{D8CE030B-0806-4CA4-A1FF-617EEC8D7ECD}" dt="2021-07-24T00:39:52.594" v="8506" actId="478"/>
          <ac:picMkLst>
            <pc:docMk/>
            <pc:sldMk cId="1110100010" sldId="294"/>
            <ac:picMk id="9" creationId="{55086615-95D6-4280-AF96-F866816727D1}"/>
          </ac:picMkLst>
        </pc:picChg>
        <pc:picChg chg="add del mod">
          <ac:chgData name="片岡　凪" userId="6b97ce02-9758-4744-8fe0-df337ee77828" providerId="ADAL" clId="{D8CE030B-0806-4CA4-A1FF-617EEC8D7ECD}" dt="2021-07-27T03:43:46.077" v="25032" actId="1035"/>
          <ac:picMkLst>
            <pc:docMk/>
            <pc:sldMk cId="1110100010" sldId="294"/>
            <ac:picMk id="12" creationId="{21806AD8-3C42-4C6B-B98D-91AF1FD7D753}"/>
          </ac:picMkLst>
        </pc:picChg>
        <pc:picChg chg="add mod">
          <ac:chgData name="片岡　凪" userId="6b97ce02-9758-4744-8fe0-df337ee77828" providerId="ADAL" clId="{D8CE030B-0806-4CA4-A1FF-617EEC8D7ECD}" dt="2021-07-24T00:42:46.443" v="8514" actId="164"/>
          <ac:picMkLst>
            <pc:docMk/>
            <pc:sldMk cId="1110100010" sldId="294"/>
            <ac:picMk id="62" creationId="{29C67A81-5E3B-4978-84FF-9F7D99CA9CA9}"/>
          </ac:picMkLst>
        </pc:picChg>
        <pc:picChg chg="add mod">
          <ac:chgData name="片岡　凪" userId="6b97ce02-9758-4744-8fe0-df337ee77828" providerId="ADAL" clId="{D8CE030B-0806-4CA4-A1FF-617EEC8D7ECD}" dt="2021-07-24T00:42:46.443" v="8514" actId="164"/>
          <ac:picMkLst>
            <pc:docMk/>
            <pc:sldMk cId="1110100010" sldId="294"/>
            <ac:picMk id="64" creationId="{B8B94E70-CB7C-4319-A6F7-9370731FCAF8}"/>
          </ac:picMkLst>
        </pc:picChg>
        <pc:picChg chg="add mod">
          <ac:chgData name="片岡　凪" userId="6b97ce02-9758-4744-8fe0-df337ee77828" providerId="ADAL" clId="{D8CE030B-0806-4CA4-A1FF-617EEC8D7ECD}" dt="2021-07-24T00:42:46.443" v="8514" actId="164"/>
          <ac:picMkLst>
            <pc:docMk/>
            <pc:sldMk cId="1110100010" sldId="294"/>
            <ac:picMk id="65" creationId="{8A8B664F-A34F-4CB2-892C-8FBC19A9A1B0}"/>
          </ac:picMkLst>
        </pc:picChg>
        <pc:picChg chg="add mod">
          <ac:chgData name="片岡　凪" userId="6b97ce02-9758-4744-8fe0-df337ee77828" providerId="ADAL" clId="{D8CE030B-0806-4CA4-A1FF-617EEC8D7ECD}" dt="2021-07-24T00:42:46.443" v="8514" actId="164"/>
          <ac:picMkLst>
            <pc:docMk/>
            <pc:sldMk cId="1110100010" sldId="294"/>
            <ac:picMk id="66" creationId="{4755157D-A2BD-440E-A4C2-41A5C4FD291E}"/>
          </ac:picMkLst>
        </pc:picChg>
        <pc:picChg chg="add mod">
          <ac:chgData name="片岡　凪" userId="6b97ce02-9758-4744-8fe0-df337ee77828" providerId="ADAL" clId="{D8CE030B-0806-4CA4-A1FF-617EEC8D7ECD}" dt="2021-07-24T00:42:46.443" v="8514" actId="164"/>
          <ac:picMkLst>
            <pc:docMk/>
            <pc:sldMk cId="1110100010" sldId="294"/>
            <ac:picMk id="70" creationId="{93DBC262-9767-4DE3-8CC3-84F3C8D94C49}"/>
          </ac:picMkLst>
        </pc:picChg>
        <pc:picChg chg="add mod">
          <ac:chgData name="片岡　凪" userId="6b97ce02-9758-4744-8fe0-df337ee77828" providerId="ADAL" clId="{D8CE030B-0806-4CA4-A1FF-617EEC8D7ECD}" dt="2021-07-24T00:42:46.443" v="8514" actId="164"/>
          <ac:picMkLst>
            <pc:docMk/>
            <pc:sldMk cId="1110100010" sldId="294"/>
            <ac:picMk id="76" creationId="{1E452308-FA4C-4E8A-A729-E3385468AED5}"/>
          </ac:picMkLst>
        </pc:picChg>
        <pc:picChg chg="add mod">
          <ac:chgData name="片岡　凪" userId="6b97ce02-9758-4744-8fe0-df337ee77828" providerId="ADAL" clId="{D8CE030B-0806-4CA4-A1FF-617EEC8D7ECD}" dt="2021-07-24T00:42:46.443" v="8514" actId="164"/>
          <ac:picMkLst>
            <pc:docMk/>
            <pc:sldMk cId="1110100010" sldId="294"/>
            <ac:picMk id="77" creationId="{9B9739A9-2BBB-4BF6-A884-C6B671DF4796}"/>
          </ac:picMkLst>
        </pc:picChg>
        <pc:picChg chg="add mod">
          <ac:chgData name="片岡　凪" userId="6b97ce02-9758-4744-8fe0-df337ee77828" providerId="ADAL" clId="{D8CE030B-0806-4CA4-A1FF-617EEC8D7ECD}" dt="2021-07-24T00:42:46.443" v="8514" actId="164"/>
          <ac:picMkLst>
            <pc:docMk/>
            <pc:sldMk cId="1110100010" sldId="294"/>
            <ac:picMk id="78" creationId="{BA68F156-4AA1-4E9C-9DF3-2ECF00DA8DF2}"/>
          </ac:picMkLst>
        </pc:picChg>
        <pc:picChg chg="add mod">
          <ac:chgData name="片岡　凪" userId="6b97ce02-9758-4744-8fe0-df337ee77828" providerId="ADAL" clId="{D8CE030B-0806-4CA4-A1FF-617EEC8D7ECD}" dt="2021-07-24T00:57:13.964" v="8697" actId="164"/>
          <ac:picMkLst>
            <pc:docMk/>
            <pc:sldMk cId="1110100010" sldId="294"/>
            <ac:picMk id="84" creationId="{D1BB9846-5E89-4D6A-AD3A-E1D83543B312}"/>
          </ac:picMkLst>
        </pc:picChg>
        <pc:picChg chg="add mod">
          <ac:chgData name="片岡　凪" userId="6b97ce02-9758-4744-8fe0-df337ee77828" providerId="ADAL" clId="{D8CE030B-0806-4CA4-A1FF-617EEC8D7ECD}" dt="2021-07-24T00:57:13.964" v="8697" actId="164"/>
          <ac:picMkLst>
            <pc:docMk/>
            <pc:sldMk cId="1110100010" sldId="294"/>
            <ac:picMk id="85" creationId="{1E2B7932-7103-4B1E-B118-FBF2349DA52B}"/>
          </ac:picMkLst>
        </pc:picChg>
        <pc:picChg chg="add mod">
          <ac:chgData name="片岡　凪" userId="6b97ce02-9758-4744-8fe0-df337ee77828" providerId="ADAL" clId="{D8CE030B-0806-4CA4-A1FF-617EEC8D7ECD}" dt="2021-07-24T00:57:13.964" v="8697" actId="164"/>
          <ac:picMkLst>
            <pc:docMk/>
            <pc:sldMk cId="1110100010" sldId="294"/>
            <ac:picMk id="86" creationId="{380403D3-0259-46C9-8244-F1E2BD60981D}"/>
          </ac:picMkLst>
        </pc:picChg>
        <pc:picChg chg="add mod">
          <ac:chgData name="片岡　凪" userId="6b97ce02-9758-4744-8fe0-df337ee77828" providerId="ADAL" clId="{D8CE030B-0806-4CA4-A1FF-617EEC8D7ECD}" dt="2021-07-24T00:57:13.964" v="8697" actId="164"/>
          <ac:picMkLst>
            <pc:docMk/>
            <pc:sldMk cId="1110100010" sldId="294"/>
            <ac:picMk id="87" creationId="{B63C51B4-2E50-4042-82CD-7E225369C481}"/>
          </ac:picMkLst>
        </pc:picChg>
        <pc:picChg chg="add mod">
          <ac:chgData name="片岡　凪" userId="6b97ce02-9758-4744-8fe0-df337ee77828" providerId="ADAL" clId="{D8CE030B-0806-4CA4-A1FF-617EEC8D7ECD}" dt="2021-07-24T00:57:13.964" v="8697" actId="164"/>
          <ac:picMkLst>
            <pc:docMk/>
            <pc:sldMk cId="1110100010" sldId="294"/>
            <ac:picMk id="93" creationId="{055D6F70-CEE4-4F6E-809B-A4A9BBCBD195}"/>
          </ac:picMkLst>
        </pc:picChg>
        <pc:picChg chg="add mod">
          <ac:chgData name="片岡　凪" userId="6b97ce02-9758-4744-8fe0-df337ee77828" providerId="ADAL" clId="{D8CE030B-0806-4CA4-A1FF-617EEC8D7ECD}" dt="2021-07-24T00:57:13.964" v="8697" actId="164"/>
          <ac:picMkLst>
            <pc:docMk/>
            <pc:sldMk cId="1110100010" sldId="294"/>
            <ac:picMk id="94" creationId="{B224256A-431C-4242-BA7E-7A7162321DD0}"/>
          </ac:picMkLst>
        </pc:picChg>
        <pc:picChg chg="add mod">
          <ac:chgData name="片岡　凪" userId="6b97ce02-9758-4744-8fe0-df337ee77828" providerId="ADAL" clId="{D8CE030B-0806-4CA4-A1FF-617EEC8D7ECD}" dt="2021-07-24T00:57:13.964" v="8697" actId="164"/>
          <ac:picMkLst>
            <pc:docMk/>
            <pc:sldMk cId="1110100010" sldId="294"/>
            <ac:picMk id="95" creationId="{8BA9EE43-EFB8-4C92-A0F9-78BEE32BDC08}"/>
          </ac:picMkLst>
        </pc:picChg>
        <pc:picChg chg="add mod">
          <ac:chgData name="片岡　凪" userId="6b97ce02-9758-4744-8fe0-df337ee77828" providerId="ADAL" clId="{D8CE030B-0806-4CA4-A1FF-617EEC8D7ECD}" dt="2021-07-24T00:57:13.964" v="8697" actId="164"/>
          <ac:picMkLst>
            <pc:docMk/>
            <pc:sldMk cId="1110100010" sldId="294"/>
            <ac:picMk id="96" creationId="{30BDF27D-ADE3-4232-BB99-1EE51AEA4979}"/>
          </ac:picMkLst>
        </pc:picChg>
      </pc:sldChg>
      <pc:sldChg chg="modSp add del mod">
        <pc:chgData name="片岡　凪" userId="6b97ce02-9758-4744-8fe0-df337ee77828" providerId="ADAL" clId="{D8CE030B-0806-4CA4-A1FF-617EEC8D7ECD}" dt="2021-07-24T01:15:29.918" v="8978"/>
        <pc:sldMkLst>
          <pc:docMk/>
          <pc:sldMk cId="943681397" sldId="295"/>
        </pc:sldMkLst>
        <pc:spChg chg="mod">
          <ac:chgData name="片岡　凪" userId="6b97ce02-9758-4744-8fe0-df337ee77828" providerId="ADAL" clId="{D8CE030B-0806-4CA4-A1FF-617EEC8D7ECD}" dt="2021-07-24T01:13:54.319" v="8960" actId="20577"/>
          <ac:spMkLst>
            <pc:docMk/>
            <pc:sldMk cId="943681397" sldId="295"/>
            <ac:spMk id="2" creationId="{E1F149F6-7AD2-4B81-942F-89ECD89D7A73}"/>
          </ac:spMkLst>
        </pc:spChg>
      </pc:sldChg>
      <pc:sldChg chg="modSp add del mod">
        <pc:chgData name="片岡　凪" userId="6b97ce02-9758-4744-8fe0-df337ee77828" providerId="ADAL" clId="{D8CE030B-0806-4CA4-A1FF-617EEC8D7ECD}" dt="2021-07-24T01:04:21.062" v="8853" actId="47"/>
        <pc:sldMkLst>
          <pc:docMk/>
          <pc:sldMk cId="1608805561" sldId="295"/>
        </pc:sldMkLst>
        <pc:spChg chg="mod">
          <ac:chgData name="片岡　凪" userId="6b97ce02-9758-4744-8fe0-df337ee77828" providerId="ADAL" clId="{D8CE030B-0806-4CA4-A1FF-617EEC8D7ECD}" dt="2021-07-24T01:03:34.182" v="8843" actId="20577"/>
          <ac:spMkLst>
            <pc:docMk/>
            <pc:sldMk cId="1608805561" sldId="295"/>
            <ac:spMk id="2" creationId="{E1F149F6-7AD2-4B81-942F-89ECD89D7A73}"/>
          </ac:spMkLst>
        </pc:spChg>
      </pc:sldChg>
      <pc:sldChg chg="addSp delSp modSp add mod modNotesTx">
        <pc:chgData name="片岡　凪" userId="6b97ce02-9758-4744-8fe0-df337ee77828" providerId="ADAL" clId="{D8CE030B-0806-4CA4-A1FF-617EEC8D7ECD}" dt="2021-07-28T11:14:13.278" v="34444" actId="20577"/>
        <pc:sldMkLst>
          <pc:docMk/>
          <pc:sldMk cId="2427871931" sldId="295"/>
        </pc:sldMkLst>
        <pc:spChg chg="mod">
          <ac:chgData name="片岡　凪" userId="6b97ce02-9758-4744-8fe0-df337ee77828" providerId="ADAL" clId="{D8CE030B-0806-4CA4-A1FF-617EEC8D7ECD}" dt="2021-07-28T10:05:27.184" v="33556" actId="20577"/>
          <ac:spMkLst>
            <pc:docMk/>
            <pc:sldMk cId="2427871931" sldId="295"/>
            <ac:spMk id="2" creationId="{E1F149F6-7AD2-4B81-942F-89ECD89D7A73}"/>
          </ac:spMkLst>
        </pc:spChg>
        <pc:spChg chg="mod">
          <ac:chgData name="片岡　凪" userId="6b97ce02-9758-4744-8fe0-df337ee77828" providerId="ADAL" clId="{D8CE030B-0806-4CA4-A1FF-617EEC8D7ECD}" dt="2021-07-28T11:13:38.760" v="34418" actId="6549"/>
          <ac:spMkLst>
            <pc:docMk/>
            <pc:sldMk cId="2427871931" sldId="295"/>
            <ac:spMk id="3" creationId="{63150B38-408A-4AA9-AFB9-4340BC68FDA3}"/>
          </ac:spMkLst>
        </pc:spChg>
        <pc:spChg chg="del mod">
          <ac:chgData name="片岡　凪" userId="6b97ce02-9758-4744-8fe0-df337ee77828" providerId="ADAL" clId="{D8CE030B-0806-4CA4-A1FF-617EEC8D7ECD}" dt="2021-07-28T06:23:26.587" v="33412" actId="478"/>
          <ac:spMkLst>
            <pc:docMk/>
            <pc:sldMk cId="2427871931" sldId="295"/>
            <ac:spMk id="4" creationId="{AEAB4CC0-568B-4620-A5D9-FC1C34712F46}"/>
          </ac:spMkLst>
        </pc:spChg>
        <pc:spChg chg="add mod ord">
          <ac:chgData name="片岡　凪" userId="6b97ce02-9758-4744-8fe0-df337ee77828" providerId="ADAL" clId="{D8CE030B-0806-4CA4-A1FF-617EEC8D7ECD}" dt="2021-07-28T06:07:05.531" v="33028" actId="1037"/>
          <ac:spMkLst>
            <pc:docMk/>
            <pc:sldMk cId="2427871931" sldId="295"/>
            <ac:spMk id="6" creationId="{CC8B261B-E7B7-4E40-9BC3-7DF8709C89D0}"/>
          </ac:spMkLst>
        </pc:spChg>
        <pc:spChg chg="add mod">
          <ac:chgData name="片岡　凪" userId="6b97ce02-9758-4744-8fe0-df337ee77828" providerId="ADAL" clId="{D8CE030B-0806-4CA4-A1FF-617EEC8D7ECD}" dt="2021-07-28T06:07:05.531" v="33028" actId="1037"/>
          <ac:spMkLst>
            <pc:docMk/>
            <pc:sldMk cId="2427871931" sldId="295"/>
            <ac:spMk id="7" creationId="{778DF000-0393-4FE6-A83E-627F78F4C8B3}"/>
          </ac:spMkLst>
        </pc:spChg>
        <pc:spChg chg="del mod">
          <ac:chgData name="片岡　凪" userId="6b97ce02-9758-4744-8fe0-df337ee77828" providerId="ADAL" clId="{D8CE030B-0806-4CA4-A1FF-617EEC8D7ECD}" dt="2021-07-26T15:38:38.510" v="24661" actId="478"/>
          <ac:spMkLst>
            <pc:docMk/>
            <pc:sldMk cId="2427871931" sldId="295"/>
            <ac:spMk id="7" creationId="{F3643968-7613-4ED1-B187-64275D35646E}"/>
          </ac:spMkLst>
        </pc:spChg>
        <pc:spChg chg="add del mod">
          <ac:chgData name="片岡　凪" userId="6b97ce02-9758-4744-8fe0-df337ee77828" providerId="ADAL" clId="{D8CE030B-0806-4CA4-A1FF-617EEC8D7ECD}" dt="2021-07-28T06:15:40.844" v="33208" actId="478"/>
          <ac:spMkLst>
            <pc:docMk/>
            <pc:sldMk cId="2427871931" sldId="295"/>
            <ac:spMk id="8" creationId="{15E4ED83-6C02-463E-A7D7-0A5E0315258E}"/>
          </ac:spMkLst>
        </pc:spChg>
        <pc:spChg chg="del mod">
          <ac:chgData name="片岡　凪" userId="6b97ce02-9758-4744-8fe0-df337ee77828" providerId="ADAL" clId="{D8CE030B-0806-4CA4-A1FF-617EEC8D7ECD}" dt="2021-07-24T09:30:06.014" v="10295" actId="478"/>
          <ac:spMkLst>
            <pc:docMk/>
            <pc:sldMk cId="2427871931" sldId="295"/>
            <ac:spMk id="8" creationId="{9D32A830-6148-4B2C-A02C-723A22C8102A}"/>
          </ac:spMkLst>
        </pc:spChg>
        <pc:spChg chg="add del mod">
          <ac:chgData name="片岡　凪" userId="6b97ce02-9758-4744-8fe0-df337ee77828" providerId="ADAL" clId="{D8CE030B-0806-4CA4-A1FF-617EEC8D7ECD}" dt="2021-07-24T13:26:19.802" v="11309" actId="478"/>
          <ac:spMkLst>
            <pc:docMk/>
            <pc:sldMk cId="2427871931" sldId="295"/>
            <ac:spMk id="9" creationId="{91FAE586-E616-4E19-9F81-1A5212CEB8B5}"/>
          </ac:spMkLst>
        </pc:spChg>
        <pc:spChg chg="add del mod">
          <ac:chgData name="片岡　凪" userId="6b97ce02-9758-4744-8fe0-df337ee77828" providerId="ADAL" clId="{D8CE030B-0806-4CA4-A1FF-617EEC8D7ECD}" dt="2021-07-28T06:15:39.259" v="33207" actId="478"/>
          <ac:spMkLst>
            <pc:docMk/>
            <pc:sldMk cId="2427871931" sldId="295"/>
            <ac:spMk id="17" creationId="{C567A9E8-CEAD-444A-9533-29687E516C9A}"/>
          </ac:spMkLst>
        </pc:spChg>
        <pc:spChg chg="add mod">
          <ac:chgData name="片岡　凪" userId="6b97ce02-9758-4744-8fe0-df337ee77828" providerId="ADAL" clId="{D8CE030B-0806-4CA4-A1FF-617EEC8D7ECD}" dt="2021-07-24T09:36:39.120" v="10387" actId="113"/>
          <ac:spMkLst>
            <pc:docMk/>
            <pc:sldMk cId="2427871931" sldId="295"/>
            <ac:spMk id="30" creationId="{B07B6F06-4277-434E-B01E-EC166F04D029}"/>
          </ac:spMkLst>
        </pc:spChg>
        <pc:spChg chg="add del mod">
          <ac:chgData name="片岡　凪" userId="6b97ce02-9758-4744-8fe0-df337ee77828" providerId="ADAL" clId="{D8CE030B-0806-4CA4-A1FF-617EEC8D7ECD}" dt="2021-07-24T09:30:14.289" v="10298"/>
          <ac:spMkLst>
            <pc:docMk/>
            <pc:sldMk cId="2427871931" sldId="295"/>
            <ac:spMk id="31" creationId="{4E61C5CB-F284-4468-B574-11D16568071E}"/>
          </ac:spMkLst>
        </pc:spChg>
        <pc:spChg chg="add mod">
          <ac:chgData name="片岡　凪" userId="6b97ce02-9758-4744-8fe0-df337ee77828" providerId="ADAL" clId="{D8CE030B-0806-4CA4-A1FF-617EEC8D7ECD}" dt="2021-07-28T06:07:05.531" v="33028" actId="1037"/>
          <ac:spMkLst>
            <pc:docMk/>
            <pc:sldMk cId="2427871931" sldId="295"/>
            <ac:spMk id="35" creationId="{33DBB9C2-EAFB-4B97-92FE-5B59508BF457}"/>
          </ac:spMkLst>
        </pc:spChg>
        <pc:spChg chg="add mod">
          <ac:chgData name="片岡　凪" userId="6b97ce02-9758-4744-8fe0-df337ee77828" providerId="ADAL" clId="{D8CE030B-0806-4CA4-A1FF-617EEC8D7ECD}" dt="2021-07-28T06:07:05.531" v="33028" actId="1037"/>
          <ac:spMkLst>
            <pc:docMk/>
            <pc:sldMk cId="2427871931" sldId="295"/>
            <ac:spMk id="36" creationId="{B154C0BC-BE8B-495C-9D9F-DF28462E3578}"/>
          </ac:spMkLst>
        </pc:spChg>
        <pc:spChg chg="add mod">
          <ac:chgData name="片岡　凪" userId="6b97ce02-9758-4744-8fe0-df337ee77828" providerId="ADAL" clId="{D8CE030B-0806-4CA4-A1FF-617EEC8D7ECD}" dt="2021-07-28T06:07:05.531" v="33028" actId="1037"/>
          <ac:spMkLst>
            <pc:docMk/>
            <pc:sldMk cId="2427871931" sldId="295"/>
            <ac:spMk id="37" creationId="{F3102365-0104-47CB-98B5-F1B9EFC8C3AC}"/>
          </ac:spMkLst>
        </pc:spChg>
        <pc:spChg chg="add mod">
          <ac:chgData name="片岡　凪" userId="6b97ce02-9758-4744-8fe0-df337ee77828" providerId="ADAL" clId="{D8CE030B-0806-4CA4-A1FF-617EEC8D7ECD}" dt="2021-07-28T06:07:05.531" v="33028" actId="1037"/>
          <ac:spMkLst>
            <pc:docMk/>
            <pc:sldMk cId="2427871931" sldId="295"/>
            <ac:spMk id="38" creationId="{30F42407-AF9A-40ED-822F-5E76C279C721}"/>
          </ac:spMkLst>
        </pc:spChg>
        <pc:spChg chg="add mod">
          <ac:chgData name="片岡　凪" userId="6b97ce02-9758-4744-8fe0-df337ee77828" providerId="ADAL" clId="{D8CE030B-0806-4CA4-A1FF-617EEC8D7ECD}" dt="2021-07-28T06:07:05.531" v="33028" actId="1037"/>
          <ac:spMkLst>
            <pc:docMk/>
            <pc:sldMk cId="2427871931" sldId="295"/>
            <ac:spMk id="39" creationId="{04BB9B4E-D3AB-4185-893E-D0ABC20CCE44}"/>
          </ac:spMkLst>
        </pc:spChg>
        <pc:spChg chg="mod">
          <ac:chgData name="片岡　凪" userId="6b97ce02-9758-4744-8fe0-df337ee77828" providerId="ADAL" clId="{D8CE030B-0806-4CA4-A1FF-617EEC8D7ECD}" dt="2021-07-28T06:07:05.531" v="33028" actId="1037"/>
          <ac:spMkLst>
            <pc:docMk/>
            <pc:sldMk cId="2427871931" sldId="295"/>
            <ac:spMk id="40" creationId="{E113868F-3BA1-40BE-8D35-71842DE24D0F}"/>
          </ac:spMkLst>
        </pc:spChg>
        <pc:spChg chg="add mod">
          <ac:chgData name="片岡　凪" userId="6b97ce02-9758-4744-8fe0-df337ee77828" providerId="ADAL" clId="{D8CE030B-0806-4CA4-A1FF-617EEC8D7ECD}" dt="2021-07-28T06:07:05.531" v="33028" actId="1037"/>
          <ac:spMkLst>
            <pc:docMk/>
            <pc:sldMk cId="2427871931" sldId="295"/>
            <ac:spMk id="41" creationId="{C32E897A-D467-4CE2-9970-A3850E18B19B}"/>
          </ac:spMkLst>
        </pc:spChg>
        <pc:spChg chg="add del mod">
          <ac:chgData name="片岡　凪" userId="6b97ce02-9758-4744-8fe0-df337ee77828" providerId="ADAL" clId="{D8CE030B-0806-4CA4-A1FF-617EEC8D7ECD}" dt="2021-07-24T13:37:36.393" v="11439"/>
          <ac:spMkLst>
            <pc:docMk/>
            <pc:sldMk cId="2427871931" sldId="295"/>
            <ac:spMk id="42" creationId="{92DF8550-64FB-4756-AA3F-AC0C9DCC5BE2}"/>
          </ac:spMkLst>
        </pc:spChg>
        <pc:spChg chg="add del mod">
          <ac:chgData name="片岡　凪" userId="6b97ce02-9758-4744-8fe0-df337ee77828" providerId="ADAL" clId="{D8CE030B-0806-4CA4-A1FF-617EEC8D7ECD}" dt="2021-07-24T13:37:32.903" v="11433"/>
          <ac:spMkLst>
            <pc:docMk/>
            <pc:sldMk cId="2427871931" sldId="295"/>
            <ac:spMk id="43" creationId="{A90C74EB-44B4-42AF-97CB-2A9D4B1B01B7}"/>
          </ac:spMkLst>
        </pc:spChg>
        <pc:spChg chg="del mod">
          <ac:chgData name="片岡　凪" userId="6b97ce02-9758-4744-8fe0-df337ee77828" providerId="ADAL" clId="{D8CE030B-0806-4CA4-A1FF-617EEC8D7ECD}" dt="2021-07-24T01:31:45.243" v="9688" actId="478"/>
          <ac:spMkLst>
            <pc:docMk/>
            <pc:sldMk cId="2427871931" sldId="295"/>
            <ac:spMk id="97" creationId="{85AC6D93-463E-4313-891E-B7F655C39561}"/>
          </ac:spMkLst>
        </pc:spChg>
        <pc:spChg chg="del">
          <ac:chgData name="片岡　凪" userId="6b97ce02-9758-4744-8fe0-df337ee77828" providerId="ADAL" clId="{D8CE030B-0806-4CA4-A1FF-617EEC8D7ECD}" dt="2021-07-24T01:31:36.100" v="9686" actId="478"/>
          <ac:spMkLst>
            <pc:docMk/>
            <pc:sldMk cId="2427871931" sldId="295"/>
            <ac:spMk id="98" creationId="{DBC166E9-19B0-4B9C-821D-9009A7B20F2C}"/>
          </ac:spMkLst>
        </pc:spChg>
        <pc:grpChg chg="del">
          <ac:chgData name="片岡　凪" userId="6b97ce02-9758-4744-8fe0-df337ee77828" providerId="ADAL" clId="{D8CE030B-0806-4CA4-A1FF-617EEC8D7ECD}" dt="2021-07-24T01:31:08.469" v="9638" actId="478"/>
          <ac:grpSpMkLst>
            <pc:docMk/>
            <pc:sldMk cId="2427871931" sldId="295"/>
            <ac:grpSpMk id="14" creationId="{31E8F242-6D72-407D-9AE6-16DD0DA41F37}"/>
          </ac:grpSpMkLst>
        </pc:grpChg>
        <pc:graphicFrameChg chg="add mod modGraphic">
          <ac:chgData name="片岡　凪" userId="6b97ce02-9758-4744-8fe0-df337ee77828" providerId="ADAL" clId="{D8CE030B-0806-4CA4-A1FF-617EEC8D7ECD}" dt="2021-07-28T06:07:05.531" v="33028" actId="1037"/>
          <ac:graphicFrameMkLst>
            <pc:docMk/>
            <pc:sldMk cId="2427871931" sldId="295"/>
            <ac:graphicFrameMk id="5" creationId="{2368891C-D88F-4FBE-8869-F4945F003E28}"/>
          </ac:graphicFrameMkLst>
        </pc:graphicFrameChg>
        <pc:picChg chg="del">
          <ac:chgData name="片岡　凪" userId="6b97ce02-9758-4744-8fe0-df337ee77828" providerId="ADAL" clId="{D8CE030B-0806-4CA4-A1FF-617EEC8D7ECD}" dt="2021-07-24T01:31:08.469" v="9638" actId="478"/>
          <ac:picMkLst>
            <pc:docMk/>
            <pc:sldMk cId="2427871931" sldId="295"/>
            <ac:picMk id="12" creationId="{21806AD8-3C42-4C6B-B98D-91AF1FD7D753}"/>
          </ac:picMkLst>
        </pc:picChg>
      </pc:sldChg>
      <pc:sldChg chg="new del">
        <pc:chgData name="片岡　凪" userId="6b97ce02-9758-4744-8fe0-df337ee77828" providerId="ADAL" clId="{D8CE030B-0806-4CA4-A1FF-617EEC8D7ECD}" dt="2021-07-24T01:02:22.731" v="8839" actId="47"/>
        <pc:sldMkLst>
          <pc:docMk/>
          <pc:sldMk cId="3262597146" sldId="295"/>
        </pc:sldMkLst>
      </pc:sldChg>
      <pc:sldChg chg="addSp delSp modSp add del mod">
        <pc:chgData name="片岡　凪" userId="6b97ce02-9758-4744-8fe0-df337ee77828" providerId="ADAL" clId="{D8CE030B-0806-4CA4-A1FF-617EEC8D7ECD}" dt="2021-07-24T01:13:54.701" v="8961"/>
        <pc:sldMkLst>
          <pc:docMk/>
          <pc:sldMk cId="614570502" sldId="296"/>
        </pc:sldMkLst>
        <pc:spChg chg="mod">
          <ac:chgData name="片岡　凪" userId="6b97ce02-9758-4744-8fe0-df337ee77828" providerId="ADAL" clId="{D8CE030B-0806-4CA4-A1FF-617EEC8D7ECD}" dt="2021-07-24T01:13:53.151" v="8957" actId="20577"/>
          <ac:spMkLst>
            <pc:docMk/>
            <pc:sldMk cId="614570502" sldId="296"/>
            <ac:spMk id="2" creationId="{E1F149F6-7AD2-4B81-942F-89ECD89D7A73}"/>
          </ac:spMkLst>
        </pc:spChg>
        <pc:spChg chg="add del">
          <ac:chgData name="片岡　凪" userId="6b97ce02-9758-4744-8fe0-df337ee77828" providerId="ADAL" clId="{D8CE030B-0806-4CA4-A1FF-617EEC8D7ECD}" dt="2021-07-24T01:05:31.640" v="8932" actId="478"/>
          <ac:spMkLst>
            <pc:docMk/>
            <pc:sldMk cId="614570502" sldId="296"/>
            <ac:spMk id="8" creationId="{9D32A830-6148-4B2C-A02C-723A22C8102A}"/>
          </ac:spMkLst>
        </pc:spChg>
      </pc:sldChg>
      <pc:sldChg chg="add del">
        <pc:chgData name="片岡　凪" userId="6b97ce02-9758-4744-8fe0-df337ee77828" providerId="ADAL" clId="{D8CE030B-0806-4CA4-A1FF-617EEC8D7ECD}" dt="2021-07-24T01:31:49.220" v="9691" actId="47"/>
        <pc:sldMkLst>
          <pc:docMk/>
          <pc:sldMk cId="2768112943" sldId="296"/>
        </pc:sldMkLst>
      </pc:sldChg>
      <pc:sldChg chg="addSp delSp modSp add mod ord modNotesTx">
        <pc:chgData name="片岡　凪" userId="6b97ce02-9758-4744-8fe0-df337ee77828" providerId="ADAL" clId="{D8CE030B-0806-4CA4-A1FF-617EEC8D7ECD}" dt="2021-07-28T06:23:29.723" v="33415" actId="478"/>
        <pc:sldMkLst>
          <pc:docMk/>
          <pc:sldMk cId="1225468182" sldId="297"/>
        </pc:sldMkLst>
        <pc:spChg chg="mod">
          <ac:chgData name="片岡　凪" userId="6b97ce02-9758-4744-8fe0-df337ee77828" providerId="ADAL" clId="{D8CE030B-0806-4CA4-A1FF-617EEC8D7ECD}" dt="2021-07-25T01:42:23.867" v="17172" actId="20577"/>
          <ac:spMkLst>
            <pc:docMk/>
            <pc:sldMk cId="1225468182" sldId="297"/>
            <ac:spMk id="2" creationId="{E1F149F6-7AD2-4B81-942F-89ECD89D7A73}"/>
          </ac:spMkLst>
        </pc:spChg>
        <pc:spChg chg="del">
          <ac:chgData name="片岡　凪" userId="6b97ce02-9758-4744-8fe0-df337ee77828" providerId="ADAL" clId="{D8CE030B-0806-4CA4-A1FF-617EEC8D7ECD}" dt="2021-07-24T14:02:22.804" v="12368" actId="478"/>
          <ac:spMkLst>
            <pc:docMk/>
            <pc:sldMk cId="1225468182" sldId="297"/>
            <ac:spMk id="3" creationId="{63150B38-408A-4AA9-AFB9-4340BC68FDA3}"/>
          </ac:spMkLst>
        </pc:spChg>
        <pc:spChg chg="del mod">
          <ac:chgData name="片岡　凪" userId="6b97ce02-9758-4744-8fe0-df337ee77828" providerId="ADAL" clId="{D8CE030B-0806-4CA4-A1FF-617EEC8D7ECD}" dt="2021-07-28T06:23:29.723" v="33415" actId="478"/>
          <ac:spMkLst>
            <pc:docMk/>
            <pc:sldMk cId="1225468182" sldId="297"/>
            <ac:spMk id="4" creationId="{AEAB4CC0-568B-4620-A5D9-FC1C34712F46}"/>
          </ac:spMkLst>
        </pc:spChg>
        <pc:spChg chg="add del mod">
          <ac:chgData name="片岡　凪" userId="6b97ce02-9758-4744-8fe0-df337ee77828" providerId="ADAL" clId="{D8CE030B-0806-4CA4-A1FF-617EEC8D7ECD}" dt="2021-07-24T14:02:25.473" v="12369" actId="478"/>
          <ac:spMkLst>
            <pc:docMk/>
            <pc:sldMk cId="1225468182" sldId="297"/>
            <ac:spMk id="6" creationId="{49E1C586-B966-4C9E-8DF2-59C487F873E5}"/>
          </ac:spMkLst>
        </pc:spChg>
        <pc:spChg chg="del">
          <ac:chgData name="片岡　凪" userId="6b97ce02-9758-4744-8fe0-df337ee77828" providerId="ADAL" clId="{D8CE030B-0806-4CA4-A1FF-617EEC8D7ECD}" dt="2021-07-26T15:38:41.078" v="24663" actId="478"/>
          <ac:spMkLst>
            <pc:docMk/>
            <pc:sldMk cId="1225468182" sldId="297"/>
            <ac:spMk id="7" creationId="{F3643968-7613-4ED1-B187-64275D35646E}"/>
          </ac:spMkLst>
        </pc:spChg>
        <pc:spChg chg="del">
          <ac:chgData name="片岡　凪" userId="6b97ce02-9758-4744-8fe0-df337ee77828" providerId="ADAL" clId="{D8CE030B-0806-4CA4-A1FF-617EEC8D7ECD}" dt="2021-07-24T14:02:18.106" v="12367" actId="478"/>
          <ac:spMkLst>
            <pc:docMk/>
            <pc:sldMk cId="1225468182" sldId="297"/>
            <ac:spMk id="8" creationId="{9D32A830-6148-4B2C-A02C-723A22C8102A}"/>
          </ac:spMkLst>
        </pc:spChg>
        <pc:spChg chg="add del mod">
          <ac:chgData name="片岡　凪" userId="6b97ce02-9758-4744-8fe0-df337ee77828" providerId="ADAL" clId="{D8CE030B-0806-4CA4-A1FF-617EEC8D7ECD}" dt="2021-07-24T14:02:28.077" v="12370" actId="478"/>
          <ac:spMkLst>
            <pc:docMk/>
            <pc:sldMk cId="1225468182" sldId="297"/>
            <ac:spMk id="40" creationId="{E113868F-3BA1-40BE-8D35-71842DE24D0F}"/>
          </ac:spMkLst>
        </pc:spChg>
        <pc:graphicFrameChg chg="add mod modGraphic">
          <ac:chgData name="片岡　凪" userId="6b97ce02-9758-4744-8fe0-df337ee77828" providerId="ADAL" clId="{D8CE030B-0806-4CA4-A1FF-617EEC8D7ECD}" dt="2021-07-24T14:53:03.127" v="12902" actId="207"/>
          <ac:graphicFrameMkLst>
            <pc:docMk/>
            <pc:sldMk cId="1225468182" sldId="297"/>
            <ac:graphicFrameMk id="9" creationId="{01ACDC92-E799-44D9-8352-0EFA523D9DEA}"/>
          </ac:graphicFrameMkLst>
        </pc:graphicFrameChg>
      </pc:sldChg>
      <pc:sldChg chg="addSp delSp modSp add mod modNotesTx">
        <pc:chgData name="片岡　凪" userId="6b97ce02-9758-4744-8fe0-df337ee77828" providerId="ADAL" clId="{D8CE030B-0806-4CA4-A1FF-617EEC8D7ECD}" dt="2021-07-28T06:23:28.793" v="33414" actId="478"/>
        <pc:sldMkLst>
          <pc:docMk/>
          <pc:sldMk cId="2661434079" sldId="298"/>
        </pc:sldMkLst>
        <pc:spChg chg="mod">
          <ac:chgData name="片岡　凪" userId="6b97ce02-9758-4744-8fe0-df337ee77828" providerId="ADAL" clId="{D8CE030B-0806-4CA4-A1FF-617EEC8D7ECD}" dt="2021-07-25T01:42:18.662" v="17167" actId="20577"/>
          <ac:spMkLst>
            <pc:docMk/>
            <pc:sldMk cId="2661434079" sldId="298"/>
            <ac:spMk id="2" creationId="{E1F149F6-7AD2-4B81-942F-89ECD89D7A73}"/>
          </ac:spMkLst>
        </pc:spChg>
        <pc:spChg chg="del">
          <ac:chgData name="片岡　凪" userId="6b97ce02-9758-4744-8fe0-df337ee77828" providerId="ADAL" clId="{D8CE030B-0806-4CA4-A1FF-617EEC8D7ECD}" dt="2021-07-24T15:42:02.377" v="12908" actId="478"/>
          <ac:spMkLst>
            <pc:docMk/>
            <pc:sldMk cId="2661434079" sldId="298"/>
            <ac:spMk id="3" creationId="{63150B38-408A-4AA9-AFB9-4340BC68FDA3}"/>
          </ac:spMkLst>
        </pc:spChg>
        <pc:spChg chg="del mod">
          <ac:chgData name="片岡　凪" userId="6b97ce02-9758-4744-8fe0-df337ee77828" providerId="ADAL" clId="{D8CE030B-0806-4CA4-A1FF-617EEC8D7ECD}" dt="2021-07-28T06:23:28.793" v="33414" actId="478"/>
          <ac:spMkLst>
            <pc:docMk/>
            <pc:sldMk cId="2661434079" sldId="298"/>
            <ac:spMk id="4" creationId="{AEAB4CC0-568B-4620-A5D9-FC1C34712F46}"/>
          </ac:spMkLst>
        </pc:spChg>
        <pc:spChg chg="add del mod">
          <ac:chgData name="片岡　凪" userId="6b97ce02-9758-4744-8fe0-df337ee77828" providerId="ADAL" clId="{D8CE030B-0806-4CA4-A1FF-617EEC8D7ECD}" dt="2021-07-24T15:42:07.708" v="12911" actId="478"/>
          <ac:spMkLst>
            <pc:docMk/>
            <pc:sldMk cId="2661434079" sldId="298"/>
            <ac:spMk id="6" creationId="{F38F2F63-F65B-46AF-917F-3C9E8ED31A2F}"/>
          </ac:spMkLst>
        </pc:spChg>
        <pc:spChg chg="del">
          <ac:chgData name="片岡　凪" userId="6b97ce02-9758-4744-8fe0-df337ee77828" providerId="ADAL" clId="{D8CE030B-0806-4CA4-A1FF-617EEC8D7ECD}" dt="2021-07-26T15:38:39.807" v="24662" actId="478"/>
          <ac:spMkLst>
            <pc:docMk/>
            <pc:sldMk cId="2661434079" sldId="298"/>
            <ac:spMk id="7" creationId="{F3643968-7613-4ED1-B187-64275D35646E}"/>
          </ac:spMkLst>
        </pc:spChg>
        <pc:spChg chg="del">
          <ac:chgData name="片岡　凪" userId="6b97ce02-9758-4744-8fe0-df337ee77828" providerId="ADAL" clId="{D8CE030B-0806-4CA4-A1FF-617EEC8D7ECD}" dt="2021-07-24T14:54:16.157" v="12904" actId="478"/>
          <ac:spMkLst>
            <pc:docMk/>
            <pc:sldMk cId="2661434079" sldId="298"/>
            <ac:spMk id="8" creationId="{9D32A830-6148-4B2C-A02C-723A22C8102A}"/>
          </ac:spMkLst>
        </pc:spChg>
        <pc:spChg chg="add mod">
          <ac:chgData name="片岡　凪" userId="6b97ce02-9758-4744-8fe0-df337ee77828" providerId="ADAL" clId="{D8CE030B-0806-4CA4-A1FF-617EEC8D7ECD}" dt="2021-07-24T14:54:16.439" v="12905"/>
          <ac:spMkLst>
            <pc:docMk/>
            <pc:sldMk cId="2661434079" sldId="298"/>
            <ac:spMk id="9" creationId="{8B28F41D-A50A-4B99-8D22-F380CDDE34F9}"/>
          </ac:spMkLst>
        </pc:spChg>
        <pc:spChg chg="add del mod">
          <ac:chgData name="片岡　凪" userId="6b97ce02-9758-4744-8fe0-df337ee77828" providerId="ADAL" clId="{D8CE030B-0806-4CA4-A1FF-617EEC8D7ECD}" dt="2021-07-24T15:42:04.486" v="12910"/>
          <ac:spMkLst>
            <pc:docMk/>
            <pc:sldMk cId="2661434079" sldId="298"/>
            <ac:spMk id="11" creationId="{289028C3-30C3-4AA0-B4EF-51F39E6D5ECF}"/>
          </ac:spMkLst>
        </pc:spChg>
        <pc:spChg chg="add mod">
          <ac:chgData name="片岡　凪" userId="6b97ce02-9758-4744-8fe0-df337ee77828" providerId="ADAL" clId="{D8CE030B-0806-4CA4-A1FF-617EEC8D7ECD}" dt="2021-07-27T05:06:24.198" v="27450" actId="20577"/>
          <ac:spMkLst>
            <pc:docMk/>
            <pc:sldMk cId="2661434079" sldId="298"/>
            <ac:spMk id="12" creationId="{809F38AB-2005-45BB-81A6-695FC58C3E76}"/>
          </ac:spMkLst>
        </pc:spChg>
        <pc:spChg chg="add mod">
          <ac:chgData name="片岡　凪" userId="6b97ce02-9758-4744-8fe0-df337ee77828" providerId="ADAL" clId="{D8CE030B-0806-4CA4-A1FF-617EEC8D7ECD}" dt="2021-07-24T16:07:45.246" v="13808" actId="164"/>
          <ac:spMkLst>
            <pc:docMk/>
            <pc:sldMk cId="2661434079" sldId="298"/>
            <ac:spMk id="17" creationId="{98E5FD1B-CC15-49E4-84EC-D8D93A3431F4}"/>
          </ac:spMkLst>
        </pc:spChg>
        <pc:spChg chg="mod">
          <ac:chgData name="片岡　凪" userId="6b97ce02-9758-4744-8fe0-df337ee77828" providerId="ADAL" clId="{D8CE030B-0806-4CA4-A1FF-617EEC8D7ECD}" dt="2021-07-24T16:07:39.357" v="13807"/>
          <ac:spMkLst>
            <pc:docMk/>
            <pc:sldMk cId="2661434079" sldId="298"/>
            <ac:spMk id="19" creationId="{F1909F2D-AF7A-4082-89CB-7513DF636922}"/>
          </ac:spMkLst>
        </pc:spChg>
        <pc:spChg chg="mod">
          <ac:chgData name="片岡　凪" userId="6b97ce02-9758-4744-8fe0-df337ee77828" providerId="ADAL" clId="{D8CE030B-0806-4CA4-A1FF-617EEC8D7ECD}" dt="2021-07-24T16:07:39.357" v="13807"/>
          <ac:spMkLst>
            <pc:docMk/>
            <pc:sldMk cId="2661434079" sldId="298"/>
            <ac:spMk id="20" creationId="{F9488580-A734-4C9E-9D80-ED0451710EFA}"/>
          </ac:spMkLst>
        </pc:spChg>
        <pc:spChg chg="mod">
          <ac:chgData name="片岡　凪" userId="6b97ce02-9758-4744-8fe0-df337ee77828" providerId="ADAL" clId="{D8CE030B-0806-4CA4-A1FF-617EEC8D7ECD}" dt="2021-07-24T16:07:39.357" v="13807"/>
          <ac:spMkLst>
            <pc:docMk/>
            <pc:sldMk cId="2661434079" sldId="298"/>
            <ac:spMk id="21" creationId="{8F878A10-9522-4466-9965-E63399501980}"/>
          </ac:spMkLst>
        </pc:spChg>
        <pc:spChg chg="mod">
          <ac:chgData name="片岡　凪" userId="6b97ce02-9758-4744-8fe0-df337ee77828" providerId="ADAL" clId="{D8CE030B-0806-4CA4-A1FF-617EEC8D7ECD}" dt="2021-07-24T16:07:39.357" v="13807"/>
          <ac:spMkLst>
            <pc:docMk/>
            <pc:sldMk cId="2661434079" sldId="298"/>
            <ac:spMk id="22" creationId="{400D6350-2EB3-4450-B7C1-773C8E6382C9}"/>
          </ac:spMkLst>
        </pc:spChg>
        <pc:spChg chg="mod">
          <ac:chgData name="片岡　凪" userId="6b97ce02-9758-4744-8fe0-df337ee77828" providerId="ADAL" clId="{D8CE030B-0806-4CA4-A1FF-617EEC8D7ECD}" dt="2021-07-24T16:07:39.357" v="13807"/>
          <ac:spMkLst>
            <pc:docMk/>
            <pc:sldMk cId="2661434079" sldId="298"/>
            <ac:spMk id="29" creationId="{32CDDD7D-5889-45FD-96AD-4907E01D7B9F}"/>
          </ac:spMkLst>
        </pc:spChg>
        <pc:spChg chg="mod">
          <ac:chgData name="片岡　凪" userId="6b97ce02-9758-4744-8fe0-df337ee77828" providerId="ADAL" clId="{D8CE030B-0806-4CA4-A1FF-617EEC8D7ECD}" dt="2021-07-24T16:07:39.357" v="13807"/>
          <ac:spMkLst>
            <pc:docMk/>
            <pc:sldMk cId="2661434079" sldId="298"/>
            <ac:spMk id="30" creationId="{245D81D0-043B-4326-8D88-BE38C4256099}"/>
          </ac:spMkLst>
        </pc:spChg>
        <pc:spChg chg="mod">
          <ac:chgData name="片岡　凪" userId="6b97ce02-9758-4744-8fe0-df337ee77828" providerId="ADAL" clId="{D8CE030B-0806-4CA4-A1FF-617EEC8D7ECD}" dt="2021-07-24T16:07:39.357" v="13807"/>
          <ac:spMkLst>
            <pc:docMk/>
            <pc:sldMk cId="2661434079" sldId="298"/>
            <ac:spMk id="31" creationId="{3189FE68-A3DE-4696-9E25-1524FC535308}"/>
          </ac:spMkLst>
        </pc:spChg>
        <pc:spChg chg="mod">
          <ac:chgData name="片岡　凪" userId="6b97ce02-9758-4744-8fe0-df337ee77828" providerId="ADAL" clId="{D8CE030B-0806-4CA4-A1FF-617EEC8D7ECD}" dt="2021-07-24T16:07:39.357" v="13807"/>
          <ac:spMkLst>
            <pc:docMk/>
            <pc:sldMk cId="2661434079" sldId="298"/>
            <ac:spMk id="32" creationId="{1BC41B9C-34D3-4D1B-AF57-F7CCE1EF579A}"/>
          </ac:spMkLst>
        </pc:spChg>
        <pc:spChg chg="add mod">
          <ac:chgData name="片岡　凪" userId="6b97ce02-9758-4744-8fe0-df337ee77828" providerId="ADAL" clId="{D8CE030B-0806-4CA4-A1FF-617EEC8D7ECD}" dt="2021-07-24T16:08:37.501" v="13855" actId="1076"/>
          <ac:spMkLst>
            <pc:docMk/>
            <pc:sldMk cId="2661434079" sldId="298"/>
            <ac:spMk id="36" creationId="{52BE8014-41B3-4543-B34C-DE2107D05EDC}"/>
          </ac:spMkLst>
        </pc:spChg>
        <pc:spChg chg="del">
          <ac:chgData name="片岡　凪" userId="6b97ce02-9758-4744-8fe0-df337ee77828" providerId="ADAL" clId="{D8CE030B-0806-4CA4-A1FF-617EEC8D7ECD}" dt="2021-07-24T16:05:01.532" v="13769" actId="478"/>
          <ac:spMkLst>
            <pc:docMk/>
            <pc:sldMk cId="2661434079" sldId="298"/>
            <ac:spMk id="40" creationId="{E113868F-3BA1-40BE-8D35-71842DE24D0F}"/>
          </ac:spMkLst>
        </pc:spChg>
        <pc:grpChg chg="add mod">
          <ac:chgData name="片岡　凪" userId="6b97ce02-9758-4744-8fe0-df337ee77828" providerId="ADAL" clId="{D8CE030B-0806-4CA4-A1FF-617EEC8D7ECD}" dt="2021-07-24T16:09:28.301" v="13864" actId="1037"/>
          <ac:grpSpMkLst>
            <pc:docMk/>
            <pc:sldMk cId="2661434079" sldId="298"/>
            <ac:grpSpMk id="10" creationId="{8776D6FD-4C72-40EC-8FD8-8259F78350CD}"/>
          </ac:grpSpMkLst>
        </pc:grpChg>
        <pc:grpChg chg="add mod">
          <ac:chgData name="片岡　凪" userId="6b97ce02-9758-4744-8fe0-df337ee77828" providerId="ADAL" clId="{D8CE030B-0806-4CA4-A1FF-617EEC8D7ECD}" dt="2021-07-24T16:07:45.246" v="13808" actId="164"/>
          <ac:grpSpMkLst>
            <pc:docMk/>
            <pc:sldMk cId="2661434079" sldId="298"/>
            <ac:grpSpMk id="13" creationId="{FB837377-D29F-4ED6-8BC8-5C6DD9B4626F}"/>
          </ac:grpSpMkLst>
        </pc:grpChg>
        <pc:grpChg chg="add mod">
          <ac:chgData name="片岡　凪" userId="6b97ce02-9758-4744-8fe0-df337ee77828" providerId="ADAL" clId="{D8CE030B-0806-4CA4-A1FF-617EEC8D7ECD}" dt="2021-07-24T16:07:45.246" v="13808" actId="164"/>
          <ac:grpSpMkLst>
            <pc:docMk/>
            <pc:sldMk cId="2661434079" sldId="298"/>
            <ac:grpSpMk id="18" creationId="{F18CC3E1-7666-4940-9A4E-EA4DB759C03A}"/>
          </ac:grpSpMkLst>
        </pc:grpChg>
        <pc:grpChg chg="add mod">
          <ac:chgData name="片岡　凪" userId="6b97ce02-9758-4744-8fe0-df337ee77828" providerId="ADAL" clId="{D8CE030B-0806-4CA4-A1FF-617EEC8D7ECD}" dt="2021-07-24T16:07:45.246" v="13808" actId="164"/>
          <ac:grpSpMkLst>
            <pc:docMk/>
            <pc:sldMk cId="2661434079" sldId="298"/>
            <ac:grpSpMk id="28" creationId="{3536C987-7B8F-4856-B139-639C737CBE70}"/>
          </ac:grpSpMkLst>
        </pc:grpChg>
        <pc:picChg chg="mod">
          <ac:chgData name="片岡　凪" userId="6b97ce02-9758-4744-8fe0-df337ee77828" providerId="ADAL" clId="{D8CE030B-0806-4CA4-A1FF-617EEC8D7ECD}" dt="2021-07-24T16:07:39.357" v="13807"/>
          <ac:picMkLst>
            <pc:docMk/>
            <pc:sldMk cId="2661434079" sldId="298"/>
            <ac:picMk id="14" creationId="{0A2D31FC-AC4B-4AAE-89C0-C3ED3DEC33AB}"/>
          </ac:picMkLst>
        </pc:picChg>
        <pc:picChg chg="mod">
          <ac:chgData name="片岡　凪" userId="6b97ce02-9758-4744-8fe0-df337ee77828" providerId="ADAL" clId="{D8CE030B-0806-4CA4-A1FF-617EEC8D7ECD}" dt="2021-07-24T16:07:39.357" v="13807"/>
          <ac:picMkLst>
            <pc:docMk/>
            <pc:sldMk cId="2661434079" sldId="298"/>
            <ac:picMk id="15" creationId="{2476158D-EC59-4A0E-A12C-2954367A243A}"/>
          </ac:picMkLst>
        </pc:picChg>
        <pc:picChg chg="mod">
          <ac:chgData name="片岡　凪" userId="6b97ce02-9758-4744-8fe0-df337ee77828" providerId="ADAL" clId="{D8CE030B-0806-4CA4-A1FF-617EEC8D7ECD}" dt="2021-07-24T16:07:39.357" v="13807"/>
          <ac:picMkLst>
            <pc:docMk/>
            <pc:sldMk cId="2661434079" sldId="298"/>
            <ac:picMk id="16" creationId="{C3A14F4F-7754-4C07-8E0A-900C836E3899}"/>
          </ac:picMkLst>
        </pc:picChg>
        <pc:picChg chg="add mod">
          <ac:chgData name="片岡　凪" userId="6b97ce02-9758-4744-8fe0-df337ee77828" providerId="ADAL" clId="{D8CE030B-0806-4CA4-A1FF-617EEC8D7ECD}" dt="2021-07-24T16:07:45.246" v="13808" actId="164"/>
          <ac:picMkLst>
            <pc:docMk/>
            <pc:sldMk cId="2661434079" sldId="298"/>
            <ac:picMk id="23" creationId="{8074C9FE-DF9D-4841-989D-054827D19177}"/>
          </ac:picMkLst>
        </pc:picChg>
        <pc:picChg chg="add mod">
          <ac:chgData name="片岡　凪" userId="6b97ce02-9758-4744-8fe0-df337ee77828" providerId="ADAL" clId="{D8CE030B-0806-4CA4-A1FF-617EEC8D7ECD}" dt="2021-07-24T16:07:45.246" v="13808" actId="164"/>
          <ac:picMkLst>
            <pc:docMk/>
            <pc:sldMk cId="2661434079" sldId="298"/>
            <ac:picMk id="24" creationId="{683E25A8-C41F-487D-845B-2E27A8A76A8A}"/>
          </ac:picMkLst>
        </pc:picChg>
        <pc:picChg chg="add mod">
          <ac:chgData name="片岡　凪" userId="6b97ce02-9758-4744-8fe0-df337ee77828" providerId="ADAL" clId="{D8CE030B-0806-4CA4-A1FF-617EEC8D7ECD}" dt="2021-07-24T16:07:45.246" v="13808" actId="164"/>
          <ac:picMkLst>
            <pc:docMk/>
            <pc:sldMk cId="2661434079" sldId="298"/>
            <ac:picMk id="25" creationId="{38100713-CB45-4DB7-9454-84332B089419}"/>
          </ac:picMkLst>
        </pc:picChg>
        <pc:picChg chg="add mod">
          <ac:chgData name="片岡　凪" userId="6b97ce02-9758-4744-8fe0-df337ee77828" providerId="ADAL" clId="{D8CE030B-0806-4CA4-A1FF-617EEC8D7ECD}" dt="2021-07-24T16:07:45.246" v="13808" actId="164"/>
          <ac:picMkLst>
            <pc:docMk/>
            <pc:sldMk cId="2661434079" sldId="298"/>
            <ac:picMk id="26" creationId="{32056288-EC1D-4FF1-828F-DCAC84B7B2A2}"/>
          </ac:picMkLst>
        </pc:picChg>
        <pc:picChg chg="add mod">
          <ac:chgData name="片岡　凪" userId="6b97ce02-9758-4744-8fe0-df337ee77828" providerId="ADAL" clId="{D8CE030B-0806-4CA4-A1FF-617EEC8D7ECD}" dt="2021-07-24T16:07:45.246" v="13808" actId="164"/>
          <ac:picMkLst>
            <pc:docMk/>
            <pc:sldMk cId="2661434079" sldId="298"/>
            <ac:picMk id="27" creationId="{4C9A7BB1-E4D1-4D07-8DEF-CCD35674A5CC}"/>
          </ac:picMkLst>
        </pc:picChg>
        <pc:picChg chg="add mod">
          <ac:chgData name="片岡　凪" userId="6b97ce02-9758-4744-8fe0-df337ee77828" providerId="ADAL" clId="{D8CE030B-0806-4CA4-A1FF-617EEC8D7ECD}" dt="2021-07-24T16:07:45.246" v="13808" actId="164"/>
          <ac:picMkLst>
            <pc:docMk/>
            <pc:sldMk cId="2661434079" sldId="298"/>
            <ac:picMk id="33" creationId="{85BD9CC2-8823-499D-82CB-E9D98BF12889}"/>
          </ac:picMkLst>
        </pc:picChg>
        <pc:picChg chg="add mod">
          <ac:chgData name="片岡　凪" userId="6b97ce02-9758-4744-8fe0-df337ee77828" providerId="ADAL" clId="{D8CE030B-0806-4CA4-A1FF-617EEC8D7ECD}" dt="2021-07-24T16:07:45.246" v="13808" actId="164"/>
          <ac:picMkLst>
            <pc:docMk/>
            <pc:sldMk cId="2661434079" sldId="298"/>
            <ac:picMk id="34" creationId="{E0E20B94-7088-486C-9F28-F68DF93EC77B}"/>
          </ac:picMkLst>
        </pc:picChg>
        <pc:picChg chg="add mod">
          <ac:chgData name="片岡　凪" userId="6b97ce02-9758-4744-8fe0-df337ee77828" providerId="ADAL" clId="{D8CE030B-0806-4CA4-A1FF-617EEC8D7ECD}" dt="2021-07-24T16:07:45.246" v="13808" actId="164"/>
          <ac:picMkLst>
            <pc:docMk/>
            <pc:sldMk cId="2661434079" sldId="298"/>
            <ac:picMk id="35" creationId="{8F33CEBD-F085-47BB-836B-08ED5CB6253C}"/>
          </ac:picMkLst>
        </pc:picChg>
        <pc:picChg chg="add mod">
          <ac:chgData name="片岡　凪" userId="6b97ce02-9758-4744-8fe0-df337ee77828" providerId="ADAL" clId="{D8CE030B-0806-4CA4-A1FF-617EEC8D7ECD}" dt="2021-07-24T16:07:45.246" v="13808" actId="164"/>
          <ac:picMkLst>
            <pc:docMk/>
            <pc:sldMk cId="2661434079" sldId="298"/>
            <ac:picMk id="37" creationId="{80A69A0A-1BFB-41CD-90DD-EE2D2B16A703}"/>
          </ac:picMkLst>
        </pc:picChg>
      </pc:sldChg>
      <pc:sldChg chg="new del">
        <pc:chgData name="片岡　凪" userId="6b97ce02-9758-4744-8fe0-df337ee77828" providerId="ADAL" clId="{D8CE030B-0806-4CA4-A1FF-617EEC8D7ECD}" dt="2021-07-24T08:49:11.988" v="9727" actId="47"/>
        <pc:sldMkLst>
          <pc:docMk/>
          <pc:sldMk cId="731807979" sldId="299"/>
        </pc:sldMkLst>
      </pc:sldChg>
      <pc:sldChg chg="delSp modSp new del mod ord">
        <pc:chgData name="片岡　凪" userId="6b97ce02-9758-4744-8fe0-df337ee77828" providerId="ADAL" clId="{D8CE030B-0806-4CA4-A1FF-617EEC8D7ECD}" dt="2021-07-29T00:34:15.057" v="51677" actId="47"/>
        <pc:sldMkLst>
          <pc:docMk/>
          <pc:sldMk cId="2485702735" sldId="299"/>
        </pc:sldMkLst>
        <pc:spChg chg="mod">
          <ac:chgData name="片岡　凪" userId="6b97ce02-9758-4744-8fe0-df337ee77828" providerId="ADAL" clId="{D8CE030B-0806-4CA4-A1FF-617EEC8D7ECD}" dt="2021-07-24T08:53:55.974" v="9753" actId="20577"/>
          <ac:spMkLst>
            <pc:docMk/>
            <pc:sldMk cId="2485702735" sldId="299"/>
            <ac:spMk id="2" creationId="{79DE12D8-7079-421C-81EF-50727D5030DD}"/>
          </ac:spMkLst>
        </pc:spChg>
        <pc:spChg chg="del">
          <ac:chgData name="片岡　凪" userId="6b97ce02-9758-4744-8fe0-df337ee77828" providerId="ADAL" clId="{D8CE030B-0806-4CA4-A1FF-617EEC8D7ECD}" dt="2021-07-26T15:38:58.726" v="24675" actId="478"/>
          <ac:spMkLst>
            <pc:docMk/>
            <pc:sldMk cId="2485702735" sldId="299"/>
            <ac:spMk id="4" creationId="{56FD1E7C-73B7-42D5-85A7-10D188559366}"/>
          </ac:spMkLst>
        </pc:spChg>
        <pc:spChg chg="del mod">
          <ac:chgData name="片岡　凪" userId="6b97ce02-9758-4744-8fe0-df337ee77828" providerId="ADAL" clId="{D8CE030B-0806-4CA4-A1FF-617EEC8D7ECD}" dt="2021-07-28T06:23:55.432" v="33429" actId="478"/>
          <ac:spMkLst>
            <pc:docMk/>
            <pc:sldMk cId="2485702735" sldId="299"/>
            <ac:spMk id="5" creationId="{FA02E3DD-22CD-4654-AEFA-CF3BCB2B9410}"/>
          </ac:spMkLst>
        </pc:spChg>
      </pc:sldChg>
      <pc:sldChg chg="delSp modSp new del mod ord">
        <pc:chgData name="片岡　凪" userId="6b97ce02-9758-4744-8fe0-df337ee77828" providerId="ADAL" clId="{D8CE030B-0806-4CA4-A1FF-617EEC8D7ECD}" dt="2021-07-29T00:33:02.875" v="51552" actId="2696"/>
        <pc:sldMkLst>
          <pc:docMk/>
          <pc:sldMk cId="4135727404" sldId="300"/>
        </pc:sldMkLst>
        <pc:spChg chg="mod">
          <ac:chgData name="片岡　凪" userId="6b97ce02-9758-4744-8fe0-df337ee77828" providerId="ADAL" clId="{D8CE030B-0806-4CA4-A1FF-617EEC8D7ECD}" dt="2021-07-24T08:56:19.371" v="9815" actId="20577"/>
          <ac:spMkLst>
            <pc:docMk/>
            <pc:sldMk cId="4135727404" sldId="300"/>
            <ac:spMk id="2" creationId="{5A677227-A3C9-4CA8-AFF3-61E24995047F}"/>
          </ac:spMkLst>
        </pc:spChg>
        <pc:spChg chg="mod">
          <ac:chgData name="片岡　凪" userId="6b97ce02-9758-4744-8fe0-df337ee77828" providerId="ADAL" clId="{D8CE030B-0806-4CA4-A1FF-617EEC8D7ECD}" dt="2021-07-24T08:56:38.108" v="9913" actId="20577"/>
          <ac:spMkLst>
            <pc:docMk/>
            <pc:sldMk cId="4135727404" sldId="300"/>
            <ac:spMk id="3" creationId="{8CA5A64A-646F-4302-AD78-6E0BF0775D36}"/>
          </ac:spMkLst>
        </pc:spChg>
        <pc:spChg chg="del">
          <ac:chgData name="片岡　凪" userId="6b97ce02-9758-4744-8fe0-df337ee77828" providerId="ADAL" clId="{D8CE030B-0806-4CA4-A1FF-617EEC8D7ECD}" dt="2021-07-26T15:38:59.702" v="24676" actId="478"/>
          <ac:spMkLst>
            <pc:docMk/>
            <pc:sldMk cId="4135727404" sldId="300"/>
            <ac:spMk id="4" creationId="{7CA90E56-E222-49F9-A9A4-6A04781608CC}"/>
          </ac:spMkLst>
        </pc:spChg>
        <pc:spChg chg="del mod">
          <ac:chgData name="片岡　凪" userId="6b97ce02-9758-4744-8fe0-df337ee77828" providerId="ADAL" clId="{D8CE030B-0806-4CA4-A1FF-617EEC8D7ECD}" dt="2021-07-28T06:23:57.090" v="33431" actId="478"/>
          <ac:spMkLst>
            <pc:docMk/>
            <pc:sldMk cId="4135727404" sldId="300"/>
            <ac:spMk id="5" creationId="{D469ACDF-713B-495A-8F6D-2C0845DEA67E}"/>
          </ac:spMkLst>
        </pc:spChg>
      </pc:sldChg>
      <pc:sldChg chg="delSp modSp new mod ord">
        <pc:chgData name="片岡　凪" userId="6b97ce02-9758-4744-8fe0-df337ee77828" providerId="ADAL" clId="{D8CE030B-0806-4CA4-A1FF-617EEC8D7ECD}" dt="2021-07-29T07:32:24.847" v="53707"/>
        <pc:sldMkLst>
          <pc:docMk/>
          <pc:sldMk cId="701014802" sldId="301"/>
        </pc:sldMkLst>
        <pc:spChg chg="mod">
          <ac:chgData name="片岡　凪" userId="6b97ce02-9758-4744-8fe0-df337ee77828" providerId="ADAL" clId="{D8CE030B-0806-4CA4-A1FF-617EEC8D7ECD}" dt="2021-07-29T07:31:26.219" v="53555" actId="20577"/>
          <ac:spMkLst>
            <pc:docMk/>
            <pc:sldMk cId="701014802" sldId="301"/>
            <ac:spMk id="2" creationId="{E1E2C79E-C856-49C9-833A-121CBFB71B2E}"/>
          </ac:spMkLst>
        </pc:spChg>
        <pc:spChg chg="mod">
          <ac:chgData name="片岡　凪" userId="6b97ce02-9758-4744-8fe0-df337ee77828" providerId="ADAL" clId="{D8CE030B-0806-4CA4-A1FF-617EEC8D7ECD}" dt="2021-07-29T07:32:20.095" v="53705" actId="20577"/>
          <ac:spMkLst>
            <pc:docMk/>
            <pc:sldMk cId="701014802" sldId="301"/>
            <ac:spMk id="3" creationId="{B281305F-CF47-43E2-8DE4-9DD8191CA24B}"/>
          </ac:spMkLst>
        </pc:spChg>
        <pc:spChg chg="del">
          <ac:chgData name="片岡　凪" userId="6b97ce02-9758-4744-8fe0-df337ee77828" providerId="ADAL" clId="{D8CE030B-0806-4CA4-A1FF-617EEC8D7ECD}" dt="2021-07-26T15:38:56.710" v="24673" actId="478"/>
          <ac:spMkLst>
            <pc:docMk/>
            <pc:sldMk cId="701014802" sldId="301"/>
            <ac:spMk id="4" creationId="{76AC1AC5-AD00-4C66-A805-41A4EDBFA24F}"/>
          </ac:spMkLst>
        </pc:spChg>
        <pc:spChg chg="del mod">
          <ac:chgData name="片岡　凪" userId="6b97ce02-9758-4744-8fe0-df337ee77828" providerId="ADAL" clId="{D8CE030B-0806-4CA4-A1FF-617EEC8D7ECD}" dt="2021-07-28T06:23:52.624" v="33427" actId="478"/>
          <ac:spMkLst>
            <pc:docMk/>
            <pc:sldMk cId="701014802" sldId="301"/>
            <ac:spMk id="5" creationId="{89DBCE1D-E9BD-48B3-9E02-E80C0F1D3A38}"/>
          </ac:spMkLst>
        </pc:spChg>
      </pc:sldChg>
      <pc:sldChg chg="modSp add del mod">
        <pc:chgData name="片岡　凪" userId="6b97ce02-9758-4744-8fe0-df337ee77828" providerId="ADAL" clId="{D8CE030B-0806-4CA4-A1FF-617EEC8D7ECD}" dt="2021-07-24T16:29:33.017" v="14038" actId="47"/>
        <pc:sldMkLst>
          <pc:docMk/>
          <pc:sldMk cId="2020027882" sldId="301"/>
        </pc:sldMkLst>
        <pc:spChg chg="mod">
          <ac:chgData name="片岡　凪" userId="6b97ce02-9758-4744-8fe0-df337ee77828" providerId="ADAL" clId="{D8CE030B-0806-4CA4-A1FF-617EEC8D7ECD}" dt="2021-07-24T16:23:12.325" v="14003" actId="20577"/>
          <ac:spMkLst>
            <pc:docMk/>
            <pc:sldMk cId="2020027882" sldId="301"/>
            <ac:spMk id="2" creationId="{50D521BD-5DC4-40AF-8360-4A0FE7385B81}"/>
          </ac:spMkLst>
        </pc:spChg>
        <pc:spChg chg="mod">
          <ac:chgData name="片岡　凪" userId="6b97ce02-9758-4744-8fe0-df337ee77828" providerId="ADAL" clId="{D8CE030B-0806-4CA4-A1FF-617EEC8D7ECD}" dt="2021-07-24T16:28:56.284" v="14036" actId="20577"/>
          <ac:spMkLst>
            <pc:docMk/>
            <pc:sldMk cId="2020027882" sldId="301"/>
            <ac:spMk id="3" creationId="{F8B84460-382A-48C9-8FB3-8CC8459406B1}"/>
          </ac:spMkLst>
        </pc:spChg>
      </pc:sldChg>
      <pc:sldChg chg="new del ord">
        <pc:chgData name="片岡　凪" userId="6b97ce02-9758-4744-8fe0-df337ee77828" providerId="ADAL" clId="{D8CE030B-0806-4CA4-A1FF-617EEC8D7ECD}" dt="2021-07-24T14:53:17.378" v="12903" actId="47"/>
        <pc:sldMkLst>
          <pc:docMk/>
          <pc:sldMk cId="3502754622" sldId="301"/>
        </pc:sldMkLst>
      </pc:sldChg>
      <pc:sldChg chg="addSp delSp modSp new mod modClrScheme chgLayout modNotesTx">
        <pc:chgData name="片岡　凪" userId="6b97ce02-9758-4744-8fe0-df337ee77828" providerId="ADAL" clId="{D8CE030B-0806-4CA4-A1FF-617EEC8D7ECD}" dt="2021-07-27T05:06:02.292" v="27433" actId="20577"/>
        <pc:sldMkLst>
          <pc:docMk/>
          <pc:sldMk cId="938351454" sldId="302"/>
        </pc:sldMkLst>
        <pc:spChg chg="del mod ord">
          <ac:chgData name="片岡　凪" userId="6b97ce02-9758-4744-8fe0-df337ee77828" providerId="ADAL" clId="{D8CE030B-0806-4CA4-A1FF-617EEC8D7ECD}" dt="2021-07-26T03:02:42.216" v="24518" actId="700"/>
          <ac:spMkLst>
            <pc:docMk/>
            <pc:sldMk cId="938351454" sldId="302"/>
            <ac:spMk id="2" creationId="{955FC96D-14CD-4D00-A1BE-41C7CE784F46}"/>
          </ac:spMkLst>
        </pc:spChg>
        <pc:spChg chg="del mod ord">
          <ac:chgData name="片岡　凪" userId="6b97ce02-9758-4744-8fe0-df337ee77828" providerId="ADAL" clId="{D8CE030B-0806-4CA4-A1FF-617EEC8D7ECD}" dt="2021-07-26T03:02:42.216" v="24518" actId="700"/>
          <ac:spMkLst>
            <pc:docMk/>
            <pc:sldMk cId="938351454" sldId="302"/>
            <ac:spMk id="3" creationId="{54367075-433C-44D3-BFDE-5FB820E92EAF}"/>
          </ac:spMkLst>
        </pc:spChg>
        <pc:spChg chg="del mod ord">
          <ac:chgData name="片岡　凪" userId="6b97ce02-9758-4744-8fe0-df337ee77828" providerId="ADAL" clId="{D8CE030B-0806-4CA4-A1FF-617EEC8D7ECD}" dt="2021-07-26T15:38:45.013" v="24665" actId="478"/>
          <ac:spMkLst>
            <pc:docMk/>
            <pc:sldMk cId="938351454" sldId="302"/>
            <ac:spMk id="4" creationId="{4AB86444-048D-4F38-B4B5-347F870ADD45}"/>
          </ac:spMkLst>
        </pc:spChg>
        <pc:spChg chg="add mod ord">
          <ac:chgData name="片岡　凪" userId="6b97ce02-9758-4744-8fe0-df337ee77828" providerId="ADAL" clId="{D8CE030B-0806-4CA4-A1FF-617EEC8D7ECD}" dt="2021-07-26T03:03:27.805" v="24551" actId="1076"/>
          <ac:spMkLst>
            <pc:docMk/>
            <pc:sldMk cId="938351454" sldId="302"/>
            <ac:spMk id="5" creationId="{FBA090C3-8AB8-431F-8D10-8A147160D53A}"/>
          </ac:spMkLst>
        </pc:spChg>
        <pc:spChg chg="add del mod ord">
          <ac:chgData name="片岡　凪" userId="6b97ce02-9758-4744-8fe0-df337ee77828" providerId="ADAL" clId="{D8CE030B-0806-4CA4-A1FF-617EEC8D7ECD}" dt="2021-07-26T03:03:07.263" v="24549" actId="478"/>
          <ac:spMkLst>
            <pc:docMk/>
            <pc:sldMk cId="938351454" sldId="302"/>
            <ac:spMk id="6" creationId="{F9FC3229-8C1B-48A7-BC33-A758EBD07AB3}"/>
          </ac:spMkLst>
        </pc:spChg>
      </pc:sldChg>
      <pc:sldChg chg="delSp modSp add mod ord">
        <pc:chgData name="片岡　凪" userId="6b97ce02-9758-4744-8fe0-df337ee77828" providerId="ADAL" clId="{D8CE030B-0806-4CA4-A1FF-617EEC8D7ECD}" dt="2021-07-26T15:38:49.309" v="24667" actId="478"/>
        <pc:sldMkLst>
          <pc:docMk/>
          <pc:sldMk cId="4172098450" sldId="303"/>
        </pc:sldMkLst>
        <pc:spChg chg="del">
          <ac:chgData name="片岡　凪" userId="6b97ce02-9758-4744-8fe0-df337ee77828" providerId="ADAL" clId="{D8CE030B-0806-4CA4-A1FF-617EEC8D7ECD}" dt="2021-07-26T15:38:49.309" v="24667" actId="478"/>
          <ac:spMkLst>
            <pc:docMk/>
            <pc:sldMk cId="4172098450" sldId="303"/>
            <ac:spMk id="4" creationId="{4AB86444-048D-4F38-B4B5-347F870ADD45}"/>
          </ac:spMkLst>
        </pc:spChg>
        <pc:spChg chg="mod">
          <ac:chgData name="片岡　凪" userId="6b97ce02-9758-4744-8fe0-df337ee77828" providerId="ADAL" clId="{D8CE030B-0806-4CA4-A1FF-617EEC8D7ECD}" dt="2021-07-26T03:53:07.514" v="24628" actId="20577"/>
          <ac:spMkLst>
            <pc:docMk/>
            <pc:sldMk cId="4172098450" sldId="303"/>
            <ac:spMk id="5" creationId="{FBA090C3-8AB8-431F-8D10-8A147160D53A}"/>
          </ac:spMkLst>
        </pc:spChg>
      </pc:sldChg>
      <pc:sldChg chg="addSp modSp new mod">
        <pc:chgData name="片岡　凪" userId="6b97ce02-9758-4744-8fe0-df337ee77828" providerId="ADAL" clId="{D8CE030B-0806-4CA4-A1FF-617EEC8D7ECD}" dt="2021-07-28T15:24:38.319" v="36810" actId="3626"/>
        <pc:sldMkLst>
          <pc:docMk/>
          <pc:sldMk cId="2363153344" sldId="304"/>
        </pc:sldMkLst>
        <pc:spChg chg="mod">
          <ac:chgData name="片岡　凪" userId="6b97ce02-9758-4744-8fe0-df337ee77828" providerId="ADAL" clId="{D8CE030B-0806-4CA4-A1FF-617EEC8D7ECD}" dt="2021-07-28T14:15:21.138" v="35026" actId="20577"/>
          <ac:spMkLst>
            <pc:docMk/>
            <pc:sldMk cId="2363153344" sldId="304"/>
            <ac:spMk id="2" creationId="{CF75A95F-7F98-47F9-B1FC-896847E5AC76}"/>
          </ac:spMkLst>
        </pc:spChg>
        <pc:spChg chg="mod">
          <ac:chgData name="片岡　凪" userId="6b97ce02-9758-4744-8fe0-df337ee77828" providerId="ADAL" clId="{D8CE030B-0806-4CA4-A1FF-617EEC8D7ECD}" dt="2021-07-28T15:07:44.283" v="35969" actId="6549"/>
          <ac:spMkLst>
            <pc:docMk/>
            <pc:sldMk cId="2363153344" sldId="304"/>
            <ac:spMk id="3" creationId="{E1DFA0BF-7FD2-44DE-8CF5-8EC8320F0A4F}"/>
          </ac:spMkLst>
        </pc:spChg>
        <pc:spChg chg="add mod">
          <ac:chgData name="片岡　凪" userId="6b97ce02-9758-4744-8fe0-df337ee77828" providerId="ADAL" clId="{D8CE030B-0806-4CA4-A1FF-617EEC8D7ECD}" dt="2021-07-28T15:10:22.368" v="36156" actId="1037"/>
          <ac:spMkLst>
            <pc:docMk/>
            <pc:sldMk cId="2363153344" sldId="304"/>
            <ac:spMk id="10" creationId="{CABE98D1-FFCB-4DEF-9F22-CCF478F34CE2}"/>
          </ac:spMkLst>
        </pc:spChg>
        <pc:spChg chg="add mod">
          <ac:chgData name="片岡　凪" userId="6b97ce02-9758-4744-8fe0-df337ee77828" providerId="ADAL" clId="{D8CE030B-0806-4CA4-A1FF-617EEC8D7ECD}" dt="2021-07-28T15:24:38.319" v="36810" actId="3626"/>
          <ac:spMkLst>
            <pc:docMk/>
            <pc:sldMk cId="2363153344" sldId="304"/>
            <ac:spMk id="11" creationId="{B79A9CD9-9326-4C46-B7C8-60B08D361984}"/>
          </ac:spMkLst>
        </pc:spChg>
        <pc:picChg chg="add mod">
          <ac:chgData name="片岡　凪" userId="6b97ce02-9758-4744-8fe0-df337ee77828" providerId="ADAL" clId="{D8CE030B-0806-4CA4-A1FF-617EEC8D7ECD}" dt="2021-07-28T15:08:39.623" v="36000" actId="1036"/>
          <ac:picMkLst>
            <pc:docMk/>
            <pc:sldMk cId="2363153344" sldId="304"/>
            <ac:picMk id="5" creationId="{58762FD2-3F09-4C87-BD37-9E27881C43C3}"/>
          </ac:picMkLst>
        </pc:picChg>
        <pc:picChg chg="add mod">
          <ac:chgData name="片岡　凪" userId="6b97ce02-9758-4744-8fe0-df337ee77828" providerId="ADAL" clId="{D8CE030B-0806-4CA4-A1FF-617EEC8D7ECD}" dt="2021-07-28T15:08:39.623" v="36000" actId="1036"/>
          <ac:picMkLst>
            <pc:docMk/>
            <pc:sldMk cId="2363153344" sldId="304"/>
            <ac:picMk id="7" creationId="{3AA28D10-7F11-4C65-AAE0-0EC3855A9461}"/>
          </ac:picMkLst>
        </pc:picChg>
        <pc:picChg chg="add mod">
          <ac:chgData name="片岡　凪" userId="6b97ce02-9758-4744-8fe0-df337ee77828" providerId="ADAL" clId="{D8CE030B-0806-4CA4-A1FF-617EEC8D7ECD}" dt="2021-07-28T15:08:39.623" v="36000" actId="1036"/>
          <ac:picMkLst>
            <pc:docMk/>
            <pc:sldMk cId="2363153344" sldId="304"/>
            <ac:picMk id="9" creationId="{AA8A0FC3-3195-4712-B0A1-779441915A08}"/>
          </ac:picMkLst>
        </pc:picChg>
      </pc:sldChg>
      <pc:sldChg chg="modSp new mod ord">
        <pc:chgData name="片岡　凪" userId="6b97ce02-9758-4744-8fe0-df337ee77828" providerId="ADAL" clId="{D8CE030B-0806-4CA4-A1FF-617EEC8D7ECD}" dt="2021-07-28T18:43:15.227" v="45435" actId="20577"/>
        <pc:sldMkLst>
          <pc:docMk/>
          <pc:sldMk cId="3315198922" sldId="305"/>
        </pc:sldMkLst>
        <pc:spChg chg="mod">
          <ac:chgData name="片岡　凪" userId="6b97ce02-9758-4744-8fe0-df337ee77828" providerId="ADAL" clId="{D8CE030B-0806-4CA4-A1FF-617EEC8D7ECD}" dt="2021-07-28T18:43:15.227" v="45435" actId="20577"/>
          <ac:spMkLst>
            <pc:docMk/>
            <pc:sldMk cId="3315198922" sldId="305"/>
            <ac:spMk id="2" creationId="{5D79B28F-5E4E-480C-8A6A-84063F9CA6C3}"/>
          </ac:spMkLst>
        </pc:spChg>
        <pc:spChg chg="mod">
          <ac:chgData name="片岡　凪" userId="6b97ce02-9758-4744-8fe0-df337ee77828" providerId="ADAL" clId="{D8CE030B-0806-4CA4-A1FF-617EEC8D7ECD}" dt="2021-07-28T16:59:32.152" v="41365" actId="20577"/>
          <ac:spMkLst>
            <pc:docMk/>
            <pc:sldMk cId="3315198922" sldId="305"/>
            <ac:spMk id="3" creationId="{88549502-CAA7-4B9C-852B-EA37CB8B7166}"/>
          </ac:spMkLst>
        </pc:spChg>
      </pc:sldChg>
      <pc:sldChg chg="delSp add del mod ord">
        <pc:chgData name="片岡　凪" userId="6b97ce02-9758-4744-8fe0-df337ee77828" providerId="ADAL" clId="{D8CE030B-0806-4CA4-A1FF-617EEC8D7ECD}" dt="2021-07-29T07:36:33.540" v="53710" actId="47"/>
        <pc:sldMkLst>
          <pc:docMk/>
          <pc:sldMk cId="3769575102" sldId="306"/>
        </pc:sldMkLst>
        <pc:spChg chg="del">
          <ac:chgData name="片岡　凪" userId="6b97ce02-9758-4744-8fe0-df337ee77828" providerId="ADAL" clId="{D8CE030B-0806-4CA4-A1FF-617EEC8D7ECD}" dt="2021-07-28T06:24:01.306" v="33434" actId="478"/>
          <ac:spMkLst>
            <pc:docMk/>
            <pc:sldMk cId="3769575102" sldId="306"/>
            <ac:spMk id="4" creationId="{AEAB4CC0-568B-4620-A5D9-FC1C34712F46}"/>
          </ac:spMkLst>
        </pc:spChg>
      </pc:sldChg>
      <pc:sldChg chg="delSp modSp add del mod ord">
        <pc:chgData name="片岡　凪" userId="6b97ce02-9758-4744-8fe0-df337ee77828" providerId="ADAL" clId="{D8CE030B-0806-4CA4-A1FF-617EEC8D7ECD}" dt="2021-07-29T07:36:33.540" v="53710" actId="47"/>
        <pc:sldMkLst>
          <pc:docMk/>
          <pc:sldMk cId="2996396818" sldId="307"/>
        </pc:sldMkLst>
        <pc:spChg chg="mod">
          <ac:chgData name="片岡　凪" userId="6b97ce02-9758-4744-8fe0-df337ee77828" providerId="ADAL" clId="{D8CE030B-0806-4CA4-A1FF-617EEC8D7ECD}" dt="2021-07-28T06:25:58.230" v="33553" actId="20577"/>
          <ac:spMkLst>
            <pc:docMk/>
            <pc:sldMk cId="2996396818" sldId="307"/>
            <ac:spMk id="2" creationId="{E1F149F6-7AD2-4B81-942F-89ECD89D7A73}"/>
          </ac:spMkLst>
        </pc:spChg>
        <pc:spChg chg="del">
          <ac:chgData name="片岡　凪" userId="6b97ce02-9758-4744-8fe0-df337ee77828" providerId="ADAL" clId="{D8CE030B-0806-4CA4-A1FF-617EEC8D7ECD}" dt="2021-07-28T06:23:27.745" v="33413" actId="478"/>
          <ac:spMkLst>
            <pc:docMk/>
            <pc:sldMk cId="2996396818" sldId="307"/>
            <ac:spMk id="4" creationId="{AEAB4CC0-568B-4620-A5D9-FC1C34712F46}"/>
          </ac:spMkLst>
        </pc:spChg>
        <pc:spChg chg="mod">
          <ac:chgData name="片岡　凪" userId="6b97ce02-9758-4744-8fe0-df337ee77828" providerId="ADAL" clId="{D8CE030B-0806-4CA4-A1FF-617EEC8D7ECD}" dt="2021-07-28T06:24:20.473" v="33436" actId="14100"/>
          <ac:spMkLst>
            <pc:docMk/>
            <pc:sldMk cId="2996396818" sldId="307"/>
            <ac:spMk id="7" creationId="{778DF000-0393-4FE6-A83E-627F78F4C8B3}"/>
          </ac:spMkLst>
        </pc:spChg>
      </pc:sldChg>
      <pc:sldChg chg="new del">
        <pc:chgData name="片岡　凪" userId="6b97ce02-9758-4744-8fe0-df337ee77828" providerId="ADAL" clId="{D8CE030B-0806-4CA4-A1FF-617EEC8D7ECD}" dt="2021-07-28T06:23:38.882" v="33419" actId="47"/>
        <pc:sldMkLst>
          <pc:docMk/>
          <pc:sldMk cId="1583728435" sldId="308"/>
        </pc:sldMkLst>
      </pc:sldChg>
      <pc:sldChg chg="delSp modSp new mod">
        <pc:chgData name="片岡　凪" userId="6b97ce02-9758-4744-8fe0-df337ee77828" providerId="ADAL" clId="{D8CE030B-0806-4CA4-A1FF-617EEC8D7ECD}" dt="2021-07-28T13:45:53.871" v="34538" actId="478"/>
        <pc:sldMkLst>
          <pc:docMk/>
          <pc:sldMk cId="1679130879" sldId="308"/>
        </pc:sldMkLst>
        <pc:spChg chg="mod">
          <ac:chgData name="片岡　凪" userId="6b97ce02-9758-4744-8fe0-df337ee77828" providerId="ADAL" clId="{D8CE030B-0806-4CA4-A1FF-617EEC8D7ECD}" dt="2021-07-28T13:45:40.295" v="34536" actId="20577"/>
          <ac:spMkLst>
            <pc:docMk/>
            <pc:sldMk cId="1679130879" sldId="308"/>
            <ac:spMk id="2" creationId="{569F98A4-BE1F-47B7-BDEA-603C9B08C104}"/>
          </ac:spMkLst>
        </pc:spChg>
        <pc:spChg chg="del">
          <ac:chgData name="片岡　凪" userId="6b97ce02-9758-4744-8fe0-df337ee77828" providerId="ADAL" clId="{D8CE030B-0806-4CA4-A1FF-617EEC8D7ECD}" dt="2021-07-28T13:45:53.871" v="34538" actId="478"/>
          <ac:spMkLst>
            <pc:docMk/>
            <pc:sldMk cId="1679130879" sldId="308"/>
            <ac:spMk id="3" creationId="{11185816-4B42-4073-8A2B-28C41CD094B7}"/>
          </ac:spMkLst>
        </pc:spChg>
      </pc:sldChg>
      <pc:sldChg chg="new del">
        <pc:chgData name="片岡　凪" userId="6b97ce02-9758-4744-8fe0-df337ee77828" providerId="ADAL" clId="{D8CE030B-0806-4CA4-A1FF-617EEC8D7ECD}" dt="2021-07-28T13:46:04.711" v="34546" actId="47"/>
        <pc:sldMkLst>
          <pc:docMk/>
          <pc:sldMk cId="524454494" sldId="309"/>
        </pc:sldMkLst>
      </pc:sldChg>
      <pc:sldChg chg="add del">
        <pc:chgData name="片岡　凪" userId="6b97ce02-9758-4744-8fe0-df337ee77828" providerId="ADAL" clId="{D8CE030B-0806-4CA4-A1FF-617EEC8D7ECD}" dt="2021-07-28T13:45:58.340" v="34542"/>
        <pc:sldMkLst>
          <pc:docMk/>
          <pc:sldMk cId="2770535987" sldId="309"/>
        </pc:sldMkLst>
      </pc:sldChg>
      <pc:sldChg chg="add del">
        <pc:chgData name="片岡　凪" userId="6b97ce02-9758-4744-8fe0-df337ee77828" providerId="ADAL" clId="{D8CE030B-0806-4CA4-A1FF-617EEC8D7ECD}" dt="2021-07-28T13:45:58.084" v="34541"/>
        <pc:sldMkLst>
          <pc:docMk/>
          <pc:sldMk cId="2686001868" sldId="310"/>
        </pc:sldMkLst>
      </pc:sldChg>
      <pc:sldChg chg="modSp add mod">
        <pc:chgData name="片岡　凪" userId="6b97ce02-9758-4744-8fe0-df337ee77828" providerId="ADAL" clId="{D8CE030B-0806-4CA4-A1FF-617EEC8D7ECD}" dt="2021-07-28T13:46:09.944" v="34550" actId="20577"/>
        <pc:sldMkLst>
          <pc:docMk/>
          <pc:sldMk cId="3874593152" sldId="310"/>
        </pc:sldMkLst>
        <pc:spChg chg="mod">
          <ac:chgData name="片岡　凪" userId="6b97ce02-9758-4744-8fe0-df337ee77828" providerId="ADAL" clId="{D8CE030B-0806-4CA4-A1FF-617EEC8D7ECD}" dt="2021-07-28T13:46:09.944" v="34550" actId="20577"/>
          <ac:spMkLst>
            <pc:docMk/>
            <pc:sldMk cId="3874593152" sldId="310"/>
            <ac:spMk id="2" creationId="{569F98A4-BE1F-47B7-BDEA-603C9B08C104}"/>
          </ac:spMkLst>
        </pc:spChg>
      </pc:sldChg>
      <pc:sldChg chg="modSp add mod">
        <pc:chgData name="片岡　凪" userId="6b97ce02-9758-4744-8fe0-df337ee77828" providerId="ADAL" clId="{D8CE030B-0806-4CA4-A1FF-617EEC8D7ECD}" dt="2021-07-28T13:46:13.594" v="34552" actId="20577"/>
        <pc:sldMkLst>
          <pc:docMk/>
          <pc:sldMk cId="757902158" sldId="311"/>
        </pc:sldMkLst>
        <pc:spChg chg="mod">
          <ac:chgData name="片岡　凪" userId="6b97ce02-9758-4744-8fe0-df337ee77828" providerId="ADAL" clId="{D8CE030B-0806-4CA4-A1FF-617EEC8D7ECD}" dt="2021-07-28T13:46:13.594" v="34552" actId="20577"/>
          <ac:spMkLst>
            <pc:docMk/>
            <pc:sldMk cId="757902158" sldId="311"/>
            <ac:spMk id="2" creationId="{569F98A4-BE1F-47B7-BDEA-603C9B08C104}"/>
          </ac:spMkLst>
        </pc:spChg>
      </pc:sldChg>
      <pc:sldChg chg="addSp modSp new mod">
        <pc:chgData name="片岡　凪" userId="6b97ce02-9758-4744-8fe0-df337ee77828" providerId="ADAL" clId="{D8CE030B-0806-4CA4-A1FF-617EEC8D7ECD}" dt="2021-07-28T18:00:33.561" v="43854" actId="207"/>
        <pc:sldMkLst>
          <pc:docMk/>
          <pc:sldMk cId="3703696422" sldId="312"/>
        </pc:sldMkLst>
        <pc:spChg chg="mod">
          <ac:chgData name="片岡　凪" userId="6b97ce02-9758-4744-8fe0-df337ee77828" providerId="ADAL" clId="{D8CE030B-0806-4CA4-A1FF-617EEC8D7ECD}" dt="2021-07-28T14:48:51.526" v="35918" actId="20577"/>
          <ac:spMkLst>
            <pc:docMk/>
            <pc:sldMk cId="3703696422" sldId="312"/>
            <ac:spMk id="2" creationId="{25D1C11D-C93A-434C-AB84-208050ADFD9B}"/>
          </ac:spMkLst>
        </pc:spChg>
        <pc:spChg chg="mod">
          <ac:chgData name="片岡　凪" userId="6b97ce02-9758-4744-8fe0-df337ee77828" providerId="ADAL" clId="{D8CE030B-0806-4CA4-A1FF-617EEC8D7ECD}" dt="2021-07-28T15:32:28.860" v="37364" actId="20577"/>
          <ac:spMkLst>
            <pc:docMk/>
            <pc:sldMk cId="3703696422" sldId="312"/>
            <ac:spMk id="3" creationId="{0CAA0B83-D55C-4209-BAB6-C4FDC25B6F97}"/>
          </ac:spMkLst>
        </pc:spChg>
        <pc:spChg chg="add mod">
          <ac:chgData name="片岡　凪" userId="6b97ce02-9758-4744-8fe0-df337ee77828" providerId="ADAL" clId="{D8CE030B-0806-4CA4-A1FF-617EEC8D7ECD}" dt="2021-07-28T18:00:33.561" v="43854" actId="207"/>
          <ac:spMkLst>
            <pc:docMk/>
            <pc:sldMk cId="3703696422" sldId="312"/>
            <ac:spMk id="4" creationId="{D997C9BF-ADC0-42D1-9986-929516E19B67}"/>
          </ac:spMkLst>
        </pc:spChg>
      </pc:sldChg>
      <pc:sldChg chg="addSp modSp new mod ord">
        <pc:chgData name="片岡　凪" userId="6b97ce02-9758-4744-8fe0-df337ee77828" providerId="ADAL" clId="{D8CE030B-0806-4CA4-A1FF-617EEC8D7ECD}" dt="2021-07-28T15:56:13.973" v="38293" actId="1076"/>
        <pc:sldMkLst>
          <pc:docMk/>
          <pc:sldMk cId="4029163407" sldId="313"/>
        </pc:sldMkLst>
        <pc:spChg chg="mod">
          <ac:chgData name="片岡　凪" userId="6b97ce02-9758-4744-8fe0-df337ee77828" providerId="ADAL" clId="{D8CE030B-0806-4CA4-A1FF-617EEC8D7ECD}" dt="2021-07-28T15:55:01.335" v="38219" actId="5793"/>
          <ac:spMkLst>
            <pc:docMk/>
            <pc:sldMk cId="4029163407" sldId="313"/>
            <ac:spMk id="2" creationId="{4A48C8DF-B5F8-4EB5-B672-04615275AC1F}"/>
          </ac:spMkLst>
        </pc:spChg>
        <pc:spChg chg="mod">
          <ac:chgData name="片岡　凪" userId="6b97ce02-9758-4744-8fe0-df337ee77828" providerId="ADAL" clId="{D8CE030B-0806-4CA4-A1FF-617EEC8D7ECD}" dt="2021-07-28T15:55:06.405" v="38228" actId="20577"/>
          <ac:spMkLst>
            <pc:docMk/>
            <pc:sldMk cId="4029163407" sldId="313"/>
            <ac:spMk id="3" creationId="{6992848B-5F0B-4480-AAE2-B818FB3BC1A9}"/>
          </ac:spMkLst>
        </pc:spChg>
        <pc:spChg chg="add mod">
          <ac:chgData name="片岡　凪" userId="6b97ce02-9758-4744-8fe0-df337ee77828" providerId="ADAL" clId="{D8CE030B-0806-4CA4-A1FF-617EEC8D7ECD}" dt="2021-07-28T15:53:32.492" v="38144" actId="1035"/>
          <ac:spMkLst>
            <pc:docMk/>
            <pc:sldMk cId="4029163407" sldId="313"/>
            <ac:spMk id="5" creationId="{CA150B5E-7D09-48C3-AA3F-C47063466BFC}"/>
          </ac:spMkLst>
        </pc:spChg>
        <pc:spChg chg="add mod">
          <ac:chgData name="片岡　凪" userId="6b97ce02-9758-4744-8fe0-df337ee77828" providerId="ADAL" clId="{D8CE030B-0806-4CA4-A1FF-617EEC8D7ECD}" dt="2021-07-28T15:53:32.492" v="38144" actId="1035"/>
          <ac:spMkLst>
            <pc:docMk/>
            <pc:sldMk cId="4029163407" sldId="313"/>
            <ac:spMk id="6" creationId="{15B96CF6-1F7B-49F4-817F-D83B871B4F0E}"/>
          </ac:spMkLst>
        </pc:spChg>
        <pc:spChg chg="add mod">
          <ac:chgData name="片岡　凪" userId="6b97ce02-9758-4744-8fe0-df337ee77828" providerId="ADAL" clId="{D8CE030B-0806-4CA4-A1FF-617EEC8D7ECD}" dt="2021-07-28T15:53:32.492" v="38144" actId="1035"/>
          <ac:spMkLst>
            <pc:docMk/>
            <pc:sldMk cId="4029163407" sldId="313"/>
            <ac:spMk id="7" creationId="{D2A82700-96A7-4B99-8EA4-1F2CFC7F4B60}"/>
          </ac:spMkLst>
        </pc:spChg>
        <pc:spChg chg="add mod">
          <ac:chgData name="片岡　凪" userId="6b97ce02-9758-4744-8fe0-df337ee77828" providerId="ADAL" clId="{D8CE030B-0806-4CA4-A1FF-617EEC8D7ECD}" dt="2021-07-28T15:53:32.492" v="38144" actId="1035"/>
          <ac:spMkLst>
            <pc:docMk/>
            <pc:sldMk cId="4029163407" sldId="313"/>
            <ac:spMk id="8" creationId="{543B144D-E48C-4C76-B08B-515449DD9F37}"/>
          </ac:spMkLst>
        </pc:spChg>
        <pc:spChg chg="add mod">
          <ac:chgData name="片岡　凪" userId="6b97ce02-9758-4744-8fe0-df337ee77828" providerId="ADAL" clId="{D8CE030B-0806-4CA4-A1FF-617EEC8D7ECD}" dt="2021-07-28T15:53:32.492" v="38144" actId="1035"/>
          <ac:spMkLst>
            <pc:docMk/>
            <pc:sldMk cId="4029163407" sldId="313"/>
            <ac:spMk id="11" creationId="{0EB99D65-83CE-4E3C-892A-08E9D9E65A6F}"/>
          </ac:spMkLst>
        </pc:spChg>
        <pc:spChg chg="add mod">
          <ac:chgData name="片岡　凪" userId="6b97ce02-9758-4744-8fe0-df337ee77828" providerId="ADAL" clId="{D8CE030B-0806-4CA4-A1FF-617EEC8D7ECD}" dt="2021-07-28T15:53:32.492" v="38144" actId="1035"/>
          <ac:spMkLst>
            <pc:docMk/>
            <pc:sldMk cId="4029163407" sldId="313"/>
            <ac:spMk id="12" creationId="{BF81655F-C5C0-4F24-ACA7-87834DBF785C}"/>
          </ac:spMkLst>
        </pc:spChg>
        <pc:spChg chg="mod">
          <ac:chgData name="片岡　凪" userId="6b97ce02-9758-4744-8fe0-df337ee77828" providerId="ADAL" clId="{D8CE030B-0806-4CA4-A1FF-617EEC8D7ECD}" dt="2021-07-28T15:34:52.139" v="37542"/>
          <ac:spMkLst>
            <pc:docMk/>
            <pc:sldMk cId="4029163407" sldId="313"/>
            <ac:spMk id="15" creationId="{4F6A4C14-9E43-41BF-8047-DA3E40029F8A}"/>
          </ac:spMkLst>
        </pc:spChg>
        <pc:spChg chg="mod">
          <ac:chgData name="片岡　凪" userId="6b97ce02-9758-4744-8fe0-df337ee77828" providerId="ADAL" clId="{D8CE030B-0806-4CA4-A1FF-617EEC8D7ECD}" dt="2021-07-28T15:34:52.139" v="37542"/>
          <ac:spMkLst>
            <pc:docMk/>
            <pc:sldMk cId="4029163407" sldId="313"/>
            <ac:spMk id="16" creationId="{030C128C-529C-42D6-A711-FA8C850012D9}"/>
          </ac:spMkLst>
        </pc:spChg>
        <pc:spChg chg="add mod">
          <ac:chgData name="片岡　凪" userId="6b97ce02-9758-4744-8fe0-df337ee77828" providerId="ADAL" clId="{D8CE030B-0806-4CA4-A1FF-617EEC8D7ECD}" dt="2021-07-28T15:53:32.492" v="38144" actId="1035"/>
          <ac:spMkLst>
            <pc:docMk/>
            <pc:sldMk cId="4029163407" sldId="313"/>
            <ac:spMk id="17" creationId="{47D81ED9-0F32-490A-B284-8162809504E2}"/>
          </ac:spMkLst>
        </pc:spChg>
        <pc:spChg chg="add mod">
          <ac:chgData name="片岡　凪" userId="6b97ce02-9758-4744-8fe0-df337ee77828" providerId="ADAL" clId="{D8CE030B-0806-4CA4-A1FF-617EEC8D7ECD}" dt="2021-07-28T15:55:31.156" v="38262" actId="1076"/>
          <ac:spMkLst>
            <pc:docMk/>
            <pc:sldMk cId="4029163407" sldId="313"/>
            <ac:spMk id="26" creationId="{99AEBCEC-FF52-49A8-A9B5-5C0E5A3D87C2}"/>
          </ac:spMkLst>
        </pc:spChg>
        <pc:grpChg chg="add mod">
          <ac:chgData name="片岡　凪" userId="6b97ce02-9758-4744-8fe0-df337ee77828" providerId="ADAL" clId="{D8CE030B-0806-4CA4-A1FF-617EEC8D7ECD}" dt="2021-07-28T15:53:32.492" v="38144" actId="1035"/>
          <ac:grpSpMkLst>
            <pc:docMk/>
            <pc:sldMk cId="4029163407" sldId="313"/>
            <ac:grpSpMk id="13" creationId="{AEAB8C8D-B2CE-40F6-AC61-F293CCBCA99C}"/>
          </ac:grpSpMkLst>
        </pc:grpChg>
        <pc:picChg chg="add mod">
          <ac:chgData name="片岡　凪" userId="6b97ce02-9758-4744-8fe0-df337ee77828" providerId="ADAL" clId="{D8CE030B-0806-4CA4-A1FF-617EEC8D7ECD}" dt="2021-07-28T15:53:32.492" v="38144" actId="1035"/>
          <ac:picMkLst>
            <pc:docMk/>
            <pc:sldMk cId="4029163407" sldId="313"/>
            <ac:picMk id="4" creationId="{6BC12093-4CEC-4E41-ACD9-D766030E0CF7}"/>
          </ac:picMkLst>
        </pc:picChg>
        <pc:picChg chg="add mod">
          <ac:chgData name="片岡　凪" userId="6b97ce02-9758-4744-8fe0-df337ee77828" providerId="ADAL" clId="{D8CE030B-0806-4CA4-A1FF-617EEC8D7ECD}" dt="2021-07-28T15:53:32.492" v="38144" actId="1035"/>
          <ac:picMkLst>
            <pc:docMk/>
            <pc:sldMk cId="4029163407" sldId="313"/>
            <ac:picMk id="9" creationId="{736F2D72-289C-4ABD-B579-B4FEBCBD891A}"/>
          </ac:picMkLst>
        </pc:picChg>
        <pc:picChg chg="add mod">
          <ac:chgData name="片岡　凪" userId="6b97ce02-9758-4744-8fe0-df337ee77828" providerId="ADAL" clId="{D8CE030B-0806-4CA4-A1FF-617EEC8D7ECD}" dt="2021-07-28T15:53:32.492" v="38144" actId="1035"/>
          <ac:picMkLst>
            <pc:docMk/>
            <pc:sldMk cId="4029163407" sldId="313"/>
            <ac:picMk id="10" creationId="{3BAF6043-0972-45EB-B6E9-00195BDB7437}"/>
          </ac:picMkLst>
        </pc:picChg>
        <pc:picChg chg="mod">
          <ac:chgData name="片岡　凪" userId="6b97ce02-9758-4744-8fe0-df337ee77828" providerId="ADAL" clId="{D8CE030B-0806-4CA4-A1FF-617EEC8D7ECD}" dt="2021-07-28T15:34:52.139" v="37542"/>
          <ac:picMkLst>
            <pc:docMk/>
            <pc:sldMk cId="4029163407" sldId="313"/>
            <ac:picMk id="14" creationId="{C6AF3B54-00D9-46AD-B912-D8C5DA685EB1}"/>
          </ac:picMkLst>
        </pc:picChg>
        <pc:picChg chg="add mod">
          <ac:chgData name="片岡　凪" userId="6b97ce02-9758-4744-8fe0-df337ee77828" providerId="ADAL" clId="{D8CE030B-0806-4CA4-A1FF-617EEC8D7ECD}" dt="2021-07-28T15:53:32.492" v="38144" actId="1035"/>
          <ac:picMkLst>
            <pc:docMk/>
            <pc:sldMk cId="4029163407" sldId="313"/>
            <ac:picMk id="18" creationId="{8849B308-A875-4FA8-A901-40A700767C73}"/>
          </ac:picMkLst>
        </pc:picChg>
        <pc:picChg chg="add mod">
          <ac:chgData name="片岡　凪" userId="6b97ce02-9758-4744-8fe0-df337ee77828" providerId="ADAL" clId="{D8CE030B-0806-4CA4-A1FF-617EEC8D7ECD}" dt="2021-07-28T15:53:32.492" v="38144" actId="1035"/>
          <ac:picMkLst>
            <pc:docMk/>
            <pc:sldMk cId="4029163407" sldId="313"/>
            <ac:picMk id="19" creationId="{F993BBEA-24C4-41D7-AE0D-F4E3D884C0F5}"/>
          </ac:picMkLst>
        </pc:picChg>
        <pc:picChg chg="add mod">
          <ac:chgData name="片岡　凪" userId="6b97ce02-9758-4744-8fe0-df337ee77828" providerId="ADAL" clId="{D8CE030B-0806-4CA4-A1FF-617EEC8D7ECD}" dt="2021-07-28T15:56:03.932" v="38291" actId="1037"/>
          <ac:picMkLst>
            <pc:docMk/>
            <pc:sldMk cId="4029163407" sldId="313"/>
            <ac:picMk id="21" creationId="{0839124E-A3EF-4ED3-B03D-485289215D44}"/>
          </ac:picMkLst>
        </pc:picChg>
        <pc:picChg chg="add mod">
          <ac:chgData name="片岡　凪" userId="6b97ce02-9758-4744-8fe0-df337ee77828" providerId="ADAL" clId="{D8CE030B-0806-4CA4-A1FF-617EEC8D7ECD}" dt="2021-07-28T15:56:03.932" v="38291" actId="1037"/>
          <ac:picMkLst>
            <pc:docMk/>
            <pc:sldMk cId="4029163407" sldId="313"/>
            <ac:picMk id="23" creationId="{324961B0-BE26-487A-A2D2-6EB0246F906D}"/>
          </ac:picMkLst>
        </pc:picChg>
        <pc:picChg chg="add mod">
          <ac:chgData name="片岡　凪" userId="6b97ce02-9758-4744-8fe0-df337ee77828" providerId="ADAL" clId="{D8CE030B-0806-4CA4-A1FF-617EEC8D7ECD}" dt="2021-07-28T15:56:13.973" v="38293" actId="1076"/>
          <ac:picMkLst>
            <pc:docMk/>
            <pc:sldMk cId="4029163407" sldId="313"/>
            <ac:picMk id="25" creationId="{B02252D1-2FCC-4892-A8CA-8D0888F36B79}"/>
          </ac:picMkLst>
        </pc:picChg>
        <pc:picChg chg="add mod">
          <ac:chgData name="片岡　凪" userId="6b97ce02-9758-4744-8fe0-df337ee77828" providerId="ADAL" clId="{D8CE030B-0806-4CA4-A1FF-617EEC8D7ECD}" dt="2021-07-28T15:56:03.932" v="38291" actId="1037"/>
          <ac:picMkLst>
            <pc:docMk/>
            <pc:sldMk cId="4029163407" sldId="313"/>
            <ac:picMk id="27" creationId="{8EDB5CCC-C787-4AB2-8992-6C640F39E6A9}"/>
          </ac:picMkLst>
        </pc:picChg>
      </pc:sldChg>
      <pc:sldChg chg="modSp new del mod ord">
        <pc:chgData name="片岡　凪" userId="6b97ce02-9758-4744-8fe0-df337ee77828" providerId="ADAL" clId="{D8CE030B-0806-4CA4-A1FF-617EEC8D7ECD}" dt="2021-07-29T00:33:59.541" v="51675" actId="47"/>
        <pc:sldMkLst>
          <pc:docMk/>
          <pc:sldMk cId="3265088490" sldId="314"/>
        </pc:sldMkLst>
        <pc:spChg chg="mod">
          <ac:chgData name="片岡　凪" userId="6b97ce02-9758-4744-8fe0-df337ee77828" providerId="ADAL" clId="{D8CE030B-0806-4CA4-A1FF-617EEC8D7ECD}" dt="2021-07-28T14:08:51.689" v="34927" actId="20577"/>
          <ac:spMkLst>
            <pc:docMk/>
            <pc:sldMk cId="3265088490" sldId="314"/>
            <ac:spMk id="2" creationId="{629F7B59-2928-4E9A-9263-8766003EBAD2}"/>
          </ac:spMkLst>
        </pc:spChg>
      </pc:sldChg>
      <pc:sldChg chg="addSp modSp new mod ord">
        <pc:chgData name="片岡　凪" userId="6b97ce02-9758-4744-8fe0-df337ee77828" providerId="ADAL" clId="{D8CE030B-0806-4CA4-A1FF-617EEC8D7ECD}" dt="2021-07-29T00:53:33.817" v="52609" actId="1076"/>
        <pc:sldMkLst>
          <pc:docMk/>
          <pc:sldMk cId="361352274" sldId="315"/>
        </pc:sldMkLst>
        <pc:spChg chg="mod">
          <ac:chgData name="片岡　凪" userId="6b97ce02-9758-4744-8fe0-df337ee77828" providerId="ADAL" clId="{D8CE030B-0806-4CA4-A1FF-617EEC8D7ECD}" dt="2021-07-28T16:05:04.541" v="38311" actId="20577"/>
          <ac:spMkLst>
            <pc:docMk/>
            <pc:sldMk cId="361352274" sldId="315"/>
            <ac:spMk id="2" creationId="{92E596C3-2D5A-4177-8426-630E12226939}"/>
          </ac:spMkLst>
        </pc:spChg>
        <pc:spChg chg="mod">
          <ac:chgData name="片岡　凪" userId="6b97ce02-9758-4744-8fe0-df337ee77828" providerId="ADAL" clId="{D8CE030B-0806-4CA4-A1FF-617EEC8D7ECD}" dt="2021-07-29T00:53:07.972" v="52606" actId="20577"/>
          <ac:spMkLst>
            <pc:docMk/>
            <pc:sldMk cId="361352274" sldId="315"/>
            <ac:spMk id="3" creationId="{ABE6C876-6159-499E-A458-17B8931E634E}"/>
          </ac:spMkLst>
        </pc:spChg>
        <pc:spChg chg="add mod">
          <ac:chgData name="片岡　凪" userId="6b97ce02-9758-4744-8fe0-df337ee77828" providerId="ADAL" clId="{D8CE030B-0806-4CA4-A1FF-617EEC8D7ECD}" dt="2021-07-29T00:53:11.191" v="52607" actId="1076"/>
          <ac:spMkLst>
            <pc:docMk/>
            <pc:sldMk cId="361352274" sldId="315"/>
            <ac:spMk id="4" creationId="{6626CA70-1C37-4922-9C94-AE2AE979B6EA}"/>
          </ac:spMkLst>
        </pc:spChg>
        <pc:spChg chg="add mod">
          <ac:chgData name="片岡　凪" userId="6b97ce02-9758-4744-8fe0-df337ee77828" providerId="ADAL" clId="{D8CE030B-0806-4CA4-A1FF-617EEC8D7ECD}" dt="2021-07-29T00:53:33.817" v="52609" actId="1076"/>
          <ac:spMkLst>
            <pc:docMk/>
            <pc:sldMk cId="361352274" sldId="315"/>
            <ac:spMk id="5" creationId="{2B7BECCA-239B-4CEA-8D90-34C79B2421C1}"/>
          </ac:spMkLst>
        </pc:spChg>
      </pc:sldChg>
      <pc:sldChg chg="modSp new del mod">
        <pc:chgData name="片岡　凪" userId="6b97ce02-9758-4744-8fe0-df337ee77828" providerId="ADAL" clId="{D8CE030B-0806-4CA4-A1FF-617EEC8D7ECD}" dt="2021-07-28T17:20:38.561" v="42078" actId="47"/>
        <pc:sldMkLst>
          <pc:docMk/>
          <pc:sldMk cId="3884918419" sldId="316"/>
        </pc:sldMkLst>
        <pc:spChg chg="mod">
          <ac:chgData name="片岡　凪" userId="6b97ce02-9758-4744-8fe0-df337ee77828" providerId="ADAL" clId="{D8CE030B-0806-4CA4-A1FF-617EEC8D7ECD}" dt="2021-07-28T16:05:21.104" v="38323" actId="20577"/>
          <ac:spMkLst>
            <pc:docMk/>
            <pc:sldMk cId="3884918419" sldId="316"/>
            <ac:spMk id="2" creationId="{130DD4DD-CF38-4645-9BE8-5BAC167D19B7}"/>
          </ac:spMkLst>
        </pc:spChg>
      </pc:sldChg>
      <pc:sldChg chg="addSp delSp modSp new mod ord">
        <pc:chgData name="片岡　凪" userId="6b97ce02-9758-4744-8fe0-df337ee77828" providerId="ADAL" clId="{D8CE030B-0806-4CA4-A1FF-617EEC8D7ECD}" dt="2021-07-28T17:21:54.662" v="42083" actId="20577"/>
        <pc:sldMkLst>
          <pc:docMk/>
          <pc:sldMk cId="726155083" sldId="317"/>
        </pc:sldMkLst>
        <pc:spChg chg="mod">
          <ac:chgData name="片岡　凪" userId="6b97ce02-9758-4744-8fe0-df337ee77828" providerId="ADAL" clId="{D8CE030B-0806-4CA4-A1FF-617EEC8D7ECD}" dt="2021-07-28T17:21:54.662" v="42083" actId="20577"/>
          <ac:spMkLst>
            <pc:docMk/>
            <pc:sldMk cId="726155083" sldId="317"/>
            <ac:spMk id="2" creationId="{8B6CBD29-A613-4F98-AC2B-BC537253A91A}"/>
          </ac:spMkLst>
        </pc:spChg>
        <pc:spChg chg="mod">
          <ac:chgData name="片岡　凪" userId="6b97ce02-9758-4744-8fe0-df337ee77828" providerId="ADAL" clId="{D8CE030B-0806-4CA4-A1FF-617EEC8D7ECD}" dt="2021-07-28T16:44:04.701" v="41266" actId="20577"/>
          <ac:spMkLst>
            <pc:docMk/>
            <pc:sldMk cId="726155083" sldId="317"/>
            <ac:spMk id="3" creationId="{C6756CD1-FC2E-40B1-BF88-2618A160C946}"/>
          </ac:spMkLst>
        </pc:spChg>
        <pc:spChg chg="add del mod">
          <ac:chgData name="片岡　凪" userId="6b97ce02-9758-4744-8fe0-df337ee77828" providerId="ADAL" clId="{D8CE030B-0806-4CA4-A1FF-617EEC8D7ECD}" dt="2021-07-28T16:43:06.380" v="41099" actId="1076"/>
          <ac:spMkLst>
            <pc:docMk/>
            <pc:sldMk cId="726155083" sldId="317"/>
            <ac:spMk id="4" creationId="{AB51FC08-6609-477F-A7C8-96A3FF81D638}"/>
          </ac:spMkLst>
        </pc:spChg>
        <pc:spChg chg="add del mod">
          <ac:chgData name="片岡　凪" userId="6b97ce02-9758-4744-8fe0-df337ee77828" providerId="ADAL" clId="{D8CE030B-0806-4CA4-A1FF-617EEC8D7ECD}" dt="2021-07-28T16:43:06.380" v="41099" actId="1076"/>
          <ac:spMkLst>
            <pc:docMk/>
            <pc:sldMk cId="726155083" sldId="317"/>
            <ac:spMk id="6" creationId="{3D312686-4029-45C8-8B68-E88BDC16982D}"/>
          </ac:spMkLst>
        </pc:spChg>
        <pc:spChg chg="add del mod">
          <ac:chgData name="片岡　凪" userId="6b97ce02-9758-4744-8fe0-df337ee77828" providerId="ADAL" clId="{D8CE030B-0806-4CA4-A1FF-617EEC8D7ECD}" dt="2021-07-28T16:43:06.380" v="41099" actId="1076"/>
          <ac:spMkLst>
            <pc:docMk/>
            <pc:sldMk cId="726155083" sldId="317"/>
            <ac:spMk id="7" creationId="{22CD2294-9E0C-486A-8784-44977934215D}"/>
          </ac:spMkLst>
        </pc:spChg>
        <pc:spChg chg="add del mod">
          <ac:chgData name="片岡　凪" userId="6b97ce02-9758-4744-8fe0-df337ee77828" providerId="ADAL" clId="{D8CE030B-0806-4CA4-A1FF-617EEC8D7ECD}" dt="2021-07-28T16:43:06.380" v="41099" actId="1076"/>
          <ac:spMkLst>
            <pc:docMk/>
            <pc:sldMk cId="726155083" sldId="317"/>
            <ac:spMk id="8" creationId="{389DFBFF-10AD-4206-803D-457B4A89FD49}"/>
          </ac:spMkLst>
        </pc:spChg>
        <pc:spChg chg="add del mod">
          <ac:chgData name="片岡　凪" userId="6b97ce02-9758-4744-8fe0-df337ee77828" providerId="ADAL" clId="{D8CE030B-0806-4CA4-A1FF-617EEC8D7ECD}" dt="2021-07-28T16:43:06.380" v="41099" actId="1076"/>
          <ac:spMkLst>
            <pc:docMk/>
            <pc:sldMk cId="726155083" sldId="317"/>
            <ac:spMk id="9" creationId="{FF5D85C1-B09D-4CBA-BC49-13A001FD3147}"/>
          </ac:spMkLst>
        </pc:spChg>
        <pc:spChg chg="add del mod">
          <ac:chgData name="片岡　凪" userId="6b97ce02-9758-4744-8fe0-df337ee77828" providerId="ADAL" clId="{D8CE030B-0806-4CA4-A1FF-617EEC8D7ECD}" dt="2021-07-28T16:43:06.380" v="41099" actId="1076"/>
          <ac:spMkLst>
            <pc:docMk/>
            <pc:sldMk cId="726155083" sldId="317"/>
            <ac:spMk id="10" creationId="{0B0699F2-77C8-4570-AEB8-C35D721B4F06}"/>
          </ac:spMkLst>
        </pc:spChg>
        <pc:spChg chg="add del mod">
          <ac:chgData name="片岡　凪" userId="6b97ce02-9758-4744-8fe0-df337ee77828" providerId="ADAL" clId="{D8CE030B-0806-4CA4-A1FF-617EEC8D7ECD}" dt="2021-07-28T16:43:06.380" v="41099" actId="1076"/>
          <ac:spMkLst>
            <pc:docMk/>
            <pc:sldMk cId="726155083" sldId="317"/>
            <ac:spMk id="11" creationId="{E1195B20-6020-4498-A65B-5B5A1391B3B6}"/>
          </ac:spMkLst>
        </pc:spChg>
        <pc:spChg chg="add del mod">
          <ac:chgData name="片岡　凪" userId="6b97ce02-9758-4744-8fe0-df337ee77828" providerId="ADAL" clId="{D8CE030B-0806-4CA4-A1FF-617EEC8D7ECD}" dt="2021-07-28T16:43:06.380" v="41099" actId="1076"/>
          <ac:spMkLst>
            <pc:docMk/>
            <pc:sldMk cId="726155083" sldId="317"/>
            <ac:spMk id="12" creationId="{3DEE272E-9900-4327-98BF-A2286F207336}"/>
          </ac:spMkLst>
        </pc:spChg>
        <pc:spChg chg="add del mod">
          <ac:chgData name="片岡　凪" userId="6b97ce02-9758-4744-8fe0-df337ee77828" providerId="ADAL" clId="{D8CE030B-0806-4CA4-A1FF-617EEC8D7ECD}" dt="2021-07-28T16:43:06.380" v="41099" actId="1076"/>
          <ac:spMkLst>
            <pc:docMk/>
            <pc:sldMk cId="726155083" sldId="317"/>
            <ac:spMk id="13" creationId="{E4AB506D-773A-4457-835B-F73FA3FE7699}"/>
          </ac:spMkLst>
        </pc:spChg>
        <pc:graphicFrameChg chg="add del mod">
          <ac:chgData name="片岡　凪" userId="6b97ce02-9758-4744-8fe0-df337ee77828" providerId="ADAL" clId="{D8CE030B-0806-4CA4-A1FF-617EEC8D7ECD}" dt="2021-07-28T16:43:06.380" v="41099" actId="1076"/>
          <ac:graphicFrameMkLst>
            <pc:docMk/>
            <pc:sldMk cId="726155083" sldId="317"/>
            <ac:graphicFrameMk id="5" creationId="{6CE60228-1398-4DA2-B56C-89D33888A827}"/>
          </ac:graphicFrameMkLst>
        </pc:graphicFrameChg>
      </pc:sldChg>
      <pc:sldChg chg="addSp modSp new mod ord">
        <pc:chgData name="片岡　凪" userId="6b97ce02-9758-4744-8fe0-df337ee77828" providerId="ADAL" clId="{D8CE030B-0806-4CA4-A1FF-617EEC8D7ECD}" dt="2021-07-29T07:18:30.250" v="53092" actId="1076"/>
        <pc:sldMkLst>
          <pc:docMk/>
          <pc:sldMk cId="2294318411" sldId="318"/>
        </pc:sldMkLst>
        <pc:spChg chg="mod">
          <ac:chgData name="片岡　凪" userId="6b97ce02-9758-4744-8fe0-df337ee77828" providerId="ADAL" clId="{D8CE030B-0806-4CA4-A1FF-617EEC8D7ECD}" dt="2021-07-29T07:16:46.169" v="53040" actId="20577"/>
          <ac:spMkLst>
            <pc:docMk/>
            <pc:sldMk cId="2294318411" sldId="318"/>
            <ac:spMk id="2" creationId="{B3AB52A9-B8C8-4404-BB47-9D83C71D9D04}"/>
          </ac:spMkLst>
        </pc:spChg>
        <pc:spChg chg="mod">
          <ac:chgData name="片岡　凪" userId="6b97ce02-9758-4744-8fe0-df337ee77828" providerId="ADAL" clId="{D8CE030B-0806-4CA4-A1FF-617EEC8D7ECD}" dt="2021-07-29T07:17:09.426" v="53072" actId="21"/>
          <ac:spMkLst>
            <pc:docMk/>
            <pc:sldMk cId="2294318411" sldId="318"/>
            <ac:spMk id="3" creationId="{9C36EF45-06A2-43E2-92D0-D1660A4EB78E}"/>
          </ac:spMkLst>
        </pc:spChg>
        <pc:spChg chg="add mod">
          <ac:chgData name="片岡　凪" userId="6b97ce02-9758-4744-8fe0-df337ee77828" providerId="ADAL" clId="{D8CE030B-0806-4CA4-A1FF-617EEC8D7ECD}" dt="2021-07-29T07:18:30.250" v="53092" actId="1076"/>
          <ac:spMkLst>
            <pc:docMk/>
            <pc:sldMk cId="2294318411" sldId="318"/>
            <ac:spMk id="4" creationId="{DA5CBBD5-583B-41A4-939F-16F1C42BEC0C}"/>
          </ac:spMkLst>
        </pc:spChg>
      </pc:sldChg>
      <pc:sldChg chg="modSp new mod">
        <pc:chgData name="片岡　凪" userId="6b97ce02-9758-4744-8fe0-df337ee77828" providerId="ADAL" clId="{D8CE030B-0806-4CA4-A1FF-617EEC8D7ECD}" dt="2021-07-28T16:40:18.378" v="40783" actId="20577"/>
        <pc:sldMkLst>
          <pc:docMk/>
          <pc:sldMk cId="1898439590" sldId="319"/>
        </pc:sldMkLst>
        <pc:spChg chg="mod">
          <ac:chgData name="片岡　凪" userId="6b97ce02-9758-4744-8fe0-df337ee77828" providerId="ADAL" clId="{D8CE030B-0806-4CA4-A1FF-617EEC8D7ECD}" dt="2021-07-28T16:15:19.325" v="38596" actId="20577"/>
          <ac:spMkLst>
            <pc:docMk/>
            <pc:sldMk cId="1898439590" sldId="319"/>
            <ac:spMk id="2" creationId="{15529515-2F7F-4541-8070-E8951E055141}"/>
          </ac:spMkLst>
        </pc:spChg>
        <pc:spChg chg="mod">
          <ac:chgData name="片岡　凪" userId="6b97ce02-9758-4744-8fe0-df337ee77828" providerId="ADAL" clId="{D8CE030B-0806-4CA4-A1FF-617EEC8D7ECD}" dt="2021-07-28T16:40:18.378" v="40783" actId="20577"/>
          <ac:spMkLst>
            <pc:docMk/>
            <pc:sldMk cId="1898439590" sldId="319"/>
            <ac:spMk id="3" creationId="{82C4DE08-5130-42DC-A595-75FFF819F89E}"/>
          </ac:spMkLst>
        </pc:spChg>
      </pc:sldChg>
      <pc:sldChg chg="modSp new mod">
        <pc:chgData name="片岡　凪" userId="6b97ce02-9758-4744-8fe0-df337ee77828" providerId="ADAL" clId="{D8CE030B-0806-4CA4-A1FF-617EEC8D7ECD}" dt="2021-07-28T16:19:17.419" v="39266" actId="15"/>
        <pc:sldMkLst>
          <pc:docMk/>
          <pc:sldMk cId="3942572637" sldId="320"/>
        </pc:sldMkLst>
        <pc:spChg chg="mod">
          <ac:chgData name="片岡　凪" userId="6b97ce02-9758-4744-8fe0-df337ee77828" providerId="ADAL" clId="{D8CE030B-0806-4CA4-A1FF-617EEC8D7ECD}" dt="2021-07-28T16:17:35.734" v="38851" actId="20577"/>
          <ac:spMkLst>
            <pc:docMk/>
            <pc:sldMk cId="3942572637" sldId="320"/>
            <ac:spMk id="2" creationId="{67A38E9C-F4F0-47A7-9026-7BAB09BD9137}"/>
          </ac:spMkLst>
        </pc:spChg>
        <pc:spChg chg="mod">
          <ac:chgData name="片岡　凪" userId="6b97ce02-9758-4744-8fe0-df337ee77828" providerId="ADAL" clId="{D8CE030B-0806-4CA4-A1FF-617EEC8D7ECD}" dt="2021-07-28T16:19:17.419" v="39266" actId="15"/>
          <ac:spMkLst>
            <pc:docMk/>
            <pc:sldMk cId="3942572637" sldId="320"/>
            <ac:spMk id="3" creationId="{A5CF76A5-26CB-4183-B1D2-FFB606044349}"/>
          </ac:spMkLst>
        </pc:spChg>
      </pc:sldChg>
      <pc:sldChg chg="modSp new add del mod ord">
        <pc:chgData name="片岡　凪" userId="6b97ce02-9758-4744-8fe0-df337ee77828" providerId="ADAL" clId="{D8CE030B-0806-4CA4-A1FF-617EEC8D7ECD}" dt="2021-07-29T07:36:33.540" v="53710" actId="47"/>
        <pc:sldMkLst>
          <pc:docMk/>
          <pc:sldMk cId="4044638248" sldId="321"/>
        </pc:sldMkLst>
        <pc:spChg chg="mod">
          <ac:chgData name="片岡　凪" userId="6b97ce02-9758-4744-8fe0-df337ee77828" providerId="ADAL" clId="{D8CE030B-0806-4CA4-A1FF-617EEC8D7ECD}" dt="2021-07-28T16:20:21.554" v="39297" actId="20577"/>
          <ac:spMkLst>
            <pc:docMk/>
            <pc:sldMk cId="4044638248" sldId="321"/>
            <ac:spMk id="2" creationId="{6EC343D1-4A3B-470B-9820-F3610E9031AE}"/>
          </ac:spMkLst>
        </pc:spChg>
        <pc:spChg chg="mod">
          <ac:chgData name="片岡　凪" userId="6b97ce02-9758-4744-8fe0-df337ee77828" providerId="ADAL" clId="{D8CE030B-0806-4CA4-A1FF-617EEC8D7ECD}" dt="2021-07-28T16:20:25.109" v="39309" actId="20577"/>
          <ac:spMkLst>
            <pc:docMk/>
            <pc:sldMk cId="4044638248" sldId="321"/>
            <ac:spMk id="3" creationId="{50DEF267-256B-42DE-90E1-5A0C396CB946}"/>
          </ac:spMkLst>
        </pc:spChg>
      </pc:sldChg>
      <pc:sldChg chg="modSp new mod">
        <pc:chgData name="片岡　凪" userId="6b97ce02-9758-4744-8fe0-df337ee77828" providerId="ADAL" clId="{D8CE030B-0806-4CA4-A1FF-617EEC8D7ECD}" dt="2021-07-28T17:10:46.100" v="41506" actId="20577"/>
        <pc:sldMkLst>
          <pc:docMk/>
          <pc:sldMk cId="1527509524" sldId="322"/>
        </pc:sldMkLst>
        <pc:spChg chg="mod">
          <ac:chgData name="片岡　凪" userId="6b97ce02-9758-4744-8fe0-df337ee77828" providerId="ADAL" clId="{D8CE030B-0806-4CA4-A1FF-617EEC8D7ECD}" dt="2021-07-28T17:01:20.860" v="41390" actId="20577"/>
          <ac:spMkLst>
            <pc:docMk/>
            <pc:sldMk cId="1527509524" sldId="322"/>
            <ac:spMk id="2" creationId="{4A5CEE9F-F69F-451A-A14A-0750C379FF1E}"/>
          </ac:spMkLst>
        </pc:spChg>
        <pc:spChg chg="mod">
          <ac:chgData name="片岡　凪" userId="6b97ce02-9758-4744-8fe0-df337ee77828" providerId="ADAL" clId="{D8CE030B-0806-4CA4-A1FF-617EEC8D7ECD}" dt="2021-07-28T17:10:46.100" v="41506" actId="20577"/>
          <ac:spMkLst>
            <pc:docMk/>
            <pc:sldMk cId="1527509524" sldId="322"/>
            <ac:spMk id="3" creationId="{097F04DF-1E53-427D-9CC4-6F63EF1C4CBD}"/>
          </ac:spMkLst>
        </pc:spChg>
      </pc:sldChg>
      <pc:sldChg chg="modSp new mod addCm delCm">
        <pc:chgData name="片岡　凪" userId="6b97ce02-9758-4744-8fe0-df337ee77828" providerId="ADAL" clId="{D8CE030B-0806-4CA4-A1FF-617EEC8D7ECD}" dt="2021-07-28T17:19:22.148" v="42077" actId="6549"/>
        <pc:sldMkLst>
          <pc:docMk/>
          <pc:sldMk cId="4214401672" sldId="323"/>
        </pc:sldMkLst>
        <pc:spChg chg="mod">
          <ac:chgData name="片岡　凪" userId="6b97ce02-9758-4744-8fe0-df337ee77828" providerId="ADAL" clId="{D8CE030B-0806-4CA4-A1FF-617EEC8D7ECD}" dt="2021-07-28T17:01:32.132" v="41410" actId="20577"/>
          <ac:spMkLst>
            <pc:docMk/>
            <pc:sldMk cId="4214401672" sldId="323"/>
            <ac:spMk id="2" creationId="{6C5B479A-3E29-40CA-BFFB-07110688ED6D}"/>
          </ac:spMkLst>
        </pc:spChg>
        <pc:spChg chg="mod">
          <ac:chgData name="片岡　凪" userId="6b97ce02-9758-4744-8fe0-df337ee77828" providerId="ADAL" clId="{D8CE030B-0806-4CA4-A1FF-617EEC8D7ECD}" dt="2021-07-28T17:19:22.148" v="42077" actId="6549"/>
          <ac:spMkLst>
            <pc:docMk/>
            <pc:sldMk cId="4214401672" sldId="323"/>
            <ac:spMk id="3" creationId="{3C2CBB19-9C7C-4B7B-B698-C7573C3CA9C3}"/>
          </ac:spMkLst>
        </pc:spChg>
      </pc:sldChg>
      <pc:sldChg chg="addSp delSp modSp new mod">
        <pc:chgData name="片岡　凪" userId="6b97ce02-9758-4744-8fe0-df337ee77828" providerId="ADAL" clId="{D8CE030B-0806-4CA4-A1FF-617EEC8D7ECD}" dt="2021-07-28T19:07:46.924" v="46221" actId="6549"/>
        <pc:sldMkLst>
          <pc:docMk/>
          <pc:sldMk cId="1808415866" sldId="324"/>
        </pc:sldMkLst>
        <pc:spChg chg="mod">
          <ac:chgData name="片岡　凪" userId="6b97ce02-9758-4744-8fe0-df337ee77828" providerId="ADAL" clId="{D8CE030B-0806-4CA4-A1FF-617EEC8D7ECD}" dt="2021-07-28T18:44:18.150" v="45469" actId="20577"/>
          <ac:spMkLst>
            <pc:docMk/>
            <pc:sldMk cId="1808415866" sldId="324"/>
            <ac:spMk id="2" creationId="{A03CABCB-CE33-4F56-A391-0A9C27AD8FD1}"/>
          </ac:spMkLst>
        </pc:spChg>
        <pc:spChg chg="mod">
          <ac:chgData name="片岡　凪" userId="6b97ce02-9758-4744-8fe0-df337ee77828" providerId="ADAL" clId="{D8CE030B-0806-4CA4-A1FF-617EEC8D7ECD}" dt="2021-07-28T19:07:46.924" v="46221" actId="6549"/>
          <ac:spMkLst>
            <pc:docMk/>
            <pc:sldMk cId="1808415866" sldId="324"/>
            <ac:spMk id="3" creationId="{D48F0AE8-F7DC-41F0-A28A-80203D70D7EB}"/>
          </ac:spMkLst>
        </pc:spChg>
        <pc:spChg chg="add mod">
          <ac:chgData name="片岡　凪" userId="6b97ce02-9758-4744-8fe0-df337ee77828" providerId="ADAL" clId="{D8CE030B-0806-4CA4-A1FF-617EEC8D7ECD}" dt="2021-07-28T17:37:35.170" v="42611" actId="20577"/>
          <ac:spMkLst>
            <pc:docMk/>
            <pc:sldMk cId="1808415866" sldId="324"/>
            <ac:spMk id="5" creationId="{D79EA38F-A68E-415E-8271-78C1FD35C7B1}"/>
          </ac:spMkLst>
        </pc:spChg>
        <pc:spChg chg="add del mod">
          <ac:chgData name="片岡　凪" userId="6b97ce02-9758-4744-8fe0-df337ee77828" providerId="ADAL" clId="{D8CE030B-0806-4CA4-A1FF-617EEC8D7ECD}" dt="2021-07-28T17:15:19.203" v="41803" actId="478"/>
          <ac:spMkLst>
            <pc:docMk/>
            <pc:sldMk cId="1808415866" sldId="324"/>
            <ac:spMk id="6" creationId="{6291947F-FB0D-4883-B8EC-70B6DD6B7C62}"/>
          </ac:spMkLst>
        </pc:spChg>
        <pc:spChg chg="add mod">
          <ac:chgData name="片岡　凪" userId="6b97ce02-9758-4744-8fe0-df337ee77828" providerId="ADAL" clId="{D8CE030B-0806-4CA4-A1FF-617EEC8D7ECD}" dt="2021-07-28T18:44:31.423" v="45470" actId="1076"/>
          <ac:spMkLst>
            <pc:docMk/>
            <pc:sldMk cId="1808415866" sldId="324"/>
            <ac:spMk id="7" creationId="{A54C81B9-56E7-4919-A3C8-B2AEC1BF9BA9}"/>
          </ac:spMkLst>
        </pc:spChg>
        <pc:spChg chg="add mod">
          <ac:chgData name="片岡　凪" userId="6b97ce02-9758-4744-8fe0-df337ee77828" providerId="ADAL" clId="{D8CE030B-0806-4CA4-A1FF-617EEC8D7ECD}" dt="2021-07-28T18:44:40.718" v="45475" actId="1035"/>
          <ac:spMkLst>
            <pc:docMk/>
            <pc:sldMk cId="1808415866" sldId="324"/>
            <ac:spMk id="8" creationId="{4A6CBAED-9259-48E6-B8F3-532241533C7C}"/>
          </ac:spMkLst>
        </pc:spChg>
        <pc:picChg chg="add mod">
          <ac:chgData name="片岡　凪" userId="6b97ce02-9758-4744-8fe0-df337ee77828" providerId="ADAL" clId="{D8CE030B-0806-4CA4-A1FF-617EEC8D7ECD}" dt="2021-07-28T17:15:23.924" v="41804" actId="1076"/>
          <ac:picMkLst>
            <pc:docMk/>
            <pc:sldMk cId="1808415866" sldId="324"/>
            <ac:picMk id="4" creationId="{FDF9259A-F8DF-4695-B6FD-CA53C939D138}"/>
          </ac:picMkLst>
        </pc:picChg>
      </pc:sldChg>
      <pc:sldChg chg="addSp delSp modSp new mod">
        <pc:chgData name="片岡　凪" userId="6b97ce02-9758-4744-8fe0-df337ee77828" providerId="ADAL" clId="{D8CE030B-0806-4CA4-A1FF-617EEC8D7ECD}" dt="2021-07-28T19:22:10.103" v="47293" actId="1076"/>
        <pc:sldMkLst>
          <pc:docMk/>
          <pc:sldMk cId="2878468297" sldId="325"/>
        </pc:sldMkLst>
        <pc:spChg chg="mod">
          <ac:chgData name="片岡　凪" userId="6b97ce02-9758-4744-8fe0-df337ee77828" providerId="ADAL" clId="{D8CE030B-0806-4CA4-A1FF-617EEC8D7ECD}" dt="2021-07-28T19:22:10.103" v="47293" actId="1076"/>
          <ac:spMkLst>
            <pc:docMk/>
            <pc:sldMk cId="2878468297" sldId="325"/>
            <ac:spMk id="2" creationId="{72D18B2A-8A96-4E36-B722-6E9303A08697}"/>
          </ac:spMkLst>
        </pc:spChg>
        <pc:spChg chg="del">
          <ac:chgData name="片岡　凪" userId="6b97ce02-9758-4744-8fe0-df337ee77828" providerId="ADAL" clId="{D8CE030B-0806-4CA4-A1FF-617EEC8D7ECD}" dt="2021-07-28T17:23:50.696" v="42169" actId="478"/>
          <ac:spMkLst>
            <pc:docMk/>
            <pc:sldMk cId="2878468297" sldId="325"/>
            <ac:spMk id="3" creationId="{05E32CF1-BA0C-4218-B7EC-490AC41B36DF}"/>
          </ac:spMkLst>
        </pc:spChg>
        <pc:spChg chg="mod">
          <ac:chgData name="片岡　凪" userId="6b97ce02-9758-4744-8fe0-df337ee77828" providerId="ADAL" clId="{D8CE030B-0806-4CA4-A1FF-617EEC8D7ECD}" dt="2021-07-28T17:25:01.758" v="42176" actId="165"/>
          <ac:spMkLst>
            <pc:docMk/>
            <pc:sldMk cId="2878468297" sldId="325"/>
            <ac:spMk id="5" creationId="{44CB8DEA-1F9B-4D21-9C89-8217530D530A}"/>
          </ac:spMkLst>
        </pc:spChg>
        <pc:spChg chg="mod">
          <ac:chgData name="片岡　凪" userId="6b97ce02-9758-4744-8fe0-df337ee77828" providerId="ADAL" clId="{D8CE030B-0806-4CA4-A1FF-617EEC8D7ECD}" dt="2021-07-28T17:25:01.758" v="42176" actId="165"/>
          <ac:spMkLst>
            <pc:docMk/>
            <pc:sldMk cId="2878468297" sldId="325"/>
            <ac:spMk id="6" creationId="{4A70AC1C-4BA7-4759-9AB0-F763E39075DF}"/>
          </ac:spMkLst>
        </pc:spChg>
        <pc:spChg chg="mod">
          <ac:chgData name="片岡　凪" userId="6b97ce02-9758-4744-8fe0-df337ee77828" providerId="ADAL" clId="{D8CE030B-0806-4CA4-A1FF-617EEC8D7ECD}" dt="2021-07-28T17:25:01.758" v="42176" actId="165"/>
          <ac:spMkLst>
            <pc:docMk/>
            <pc:sldMk cId="2878468297" sldId="325"/>
            <ac:spMk id="7" creationId="{718165E9-8A92-4874-B4D7-5670AC1EDEAA}"/>
          </ac:spMkLst>
        </pc:spChg>
        <pc:spChg chg="mod">
          <ac:chgData name="片岡　凪" userId="6b97ce02-9758-4744-8fe0-df337ee77828" providerId="ADAL" clId="{D8CE030B-0806-4CA4-A1FF-617EEC8D7ECD}" dt="2021-07-28T17:25:01.758" v="42176" actId="165"/>
          <ac:spMkLst>
            <pc:docMk/>
            <pc:sldMk cId="2878468297" sldId="325"/>
            <ac:spMk id="8" creationId="{8574005D-6571-4D63-8773-E6A63F89FBD3}"/>
          </ac:spMkLst>
        </pc:spChg>
        <pc:spChg chg="add mod">
          <ac:chgData name="片岡　凪" userId="6b97ce02-9758-4744-8fe0-df337ee77828" providerId="ADAL" clId="{D8CE030B-0806-4CA4-A1FF-617EEC8D7ECD}" dt="2021-07-28T17:39:34.474" v="42673" actId="1076"/>
          <ac:spMkLst>
            <pc:docMk/>
            <pc:sldMk cId="2878468297" sldId="325"/>
            <ac:spMk id="15" creationId="{5FC9EE7D-61C7-4FAC-81B2-B6367075FD2B}"/>
          </ac:spMkLst>
        </pc:spChg>
        <pc:spChg chg="mod topLvl">
          <ac:chgData name="片岡　凪" userId="6b97ce02-9758-4744-8fe0-df337ee77828" providerId="ADAL" clId="{D8CE030B-0806-4CA4-A1FF-617EEC8D7ECD}" dt="2021-07-28T17:27:48.637" v="42245" actId="165"/>
          <ac:spMkLst>
            <pc:docMk/>
            <pc:sldMk cId="2878468297" sldId="325"/>
            <ac:spMk id="17" creationId="{4A7AD762-026B-49FC-B924-F17D34F11762}"/>
          </ac:spMkLst>
        </pc:spChg>
        <pc:spChg chg="mod topLvl">
          <ac:chgData name="片岡　凪" userId="6b97ce02-9758-4744-8fe0-df337ee77828" providerId="ADAL" clId="{D8CE030B-0806-4CA4-A1FF-617EEC8D7ECD}" dt="2021-07-28T17:31:19.902" v="42371" actId="1076"/>
          <ac:spMkLst>
            <pc:docMk/>
            <pc:sldMk cId="2878468297" sldId="325"/>
            <ac:spMk id="18" creationId="{2F6D52D9-D3E0-473E-8500-C20EF8AE0830}"/>
          </ac:spMkLst>
        </pc:spChg>
        <pc:spChg chg="mod topLvl">
          <ac:chgData name="片岡　凪" userId="6b97ce02-9758-4744-8fe0-df337ee77828" providerId="ADAL" clId="{D8CE030B-0806-4CA4-A1FF-617EEC8D7ECD}" dt="2021-07-28T17:31:15.054" v="42369" actId="14100"/>
          <ac:spMkLst>
            <pc:docMk/>
            <pc:sldMk cId="2878468297" sldId="325"/>
            <ac:spMk id="19" creationId="{771FC8EE-C90C-410C-BB42-301545C2E247}"/>
          </ac:spMkLst>
        </pc:spChg>
        <pc:spChg chg="mod topLvl">
          <ac:chgData name="片岡　凪" userId="6b97ce02-9758-4744-8fe0-df337ee77828" providerId="ADAL" clId="{D8CE030B-0806-4CA4-A1FF-617EEC8D7ECD}" dt="2021-07-28T17:27:48.637" v="42245" actId="165"/>
          <ac:spMkLst>
            <pc:docMk/>
            <pc:sldMk cId="2878468297" sldId="325"/>
            <ac:spMk id="20" creationId="{6D582E00-82E7-4D55-BAC7-47502A8AB47E}"/>
          </ac:spMkLst>
        </pc:spChg>
        <pc:spChg chg="mod topLvl">
          <ac:chgData name="片岡　凪" userId="6b97ce02-9758-4744-8fe0-df337ee77828" providerId="ADAL" clId="{D8CE030B-0806-4CA4-A1FF-617EEC8D7ECD}" dt="2021-07-28T17:31:44.880" v="42377" actId="165"/>
          <ac:spMkLst>
            <pc:docMk/>
            <pc:sldMk cId="2878468297" sldId="325"/>
            <ac:spMk id="26" creationId="{DD8BFA09-DE04-4138-8E35-46BA49773EF7}"/>
          </ac:spMkLst>
        </pc:spChg>
        <pc:spChg chg="del mod topLvl">
          <ac:chgData name="片岡　凪" userId="6b97ce02-9758-4744-8fe0-df337ee77828" providerId="ADAL" clId="{D8CE030B-0806-4CA4-A1FF-617EEC8D7ECD}" dt="2021-07-28T17:31:48.658" v="42378" actId="478"/>
          <ac:spMkLst>
            <pc:docMk/>
            <pc:sldMk cId="2878468297" sldId="325"/>
            <ac:spMk id="27" creationId="{6F9A5A4C-F1F8-442E-AC31-2BC056AA5C09}"/>
          </ac:spMkLst>
        </pc:spChg>
        <pc:spChg chg="mod topLvl">
          <ac:chgData name="片岡　凪" userId="6b97ce02-9758-4744-8fe0-df337ee77828" providerId="ADAL" clId="{D8CE030B-0806-4CA4-A1FF-617EEC8D7ECD}" dt="2021-07-28T17:31:59.717" v="42379" actId="14100"/>
          <ac:spMkLst>
            <pc:docMk/>
            <pc:sldMk cId="2878468297" sldId="325"/>
            <ac:spMk id="28" creationId="{AC11BCFD-D9DC-4D9D-9385-686BEC8BC18C}"/>
          </ac:spMkLst>
        </pc:spChg>
        <pc:spChg chg="mod topLvl">
          <ac:chgData name="片岡　凪" userId="6b97ce02-9758-4744-8fe0-df337ee77828" providerId="ADAL" clId="{D8CE030B-0806-4CA4-A1FF-617EEC8D7ECD}" dt="2021-07-28T17:32:04.655" v="42380" actId="1076"/>
          <ac:spMkLst>
            <pc:docMk/>
            <pc:sldMk cId="2878468297" sldId="325"/>
            <ac:spMk id="29" creationId="{8DBCDB92-AC53-45D6-A193-2C92A8DE9CDE}"/>
          </ac:spMkLst>
        </pc:spChg>
        <pc:spChg chg="add mod">
          <ac:chgData name="片岡　凪" userId="6b97ce02-9758-4744-8fe0-df337ee77828" providerId="ADAL" clId="{D8CE030B-0806-4CA4-A1FF-617EEC8D7ECD}" dt="2021-07-28T17:30:24.305" v="42360" actId="1076"/>
          <ac:spMkLst>
            <pc:docMk/>
            <pc:sldMk cId="2878468297" sldId="325"/>
            <ac:spMk id="30" creationId="{1379AD30-9DB2-40C2-ABE3-0051B0BC3DDE}"/>
          </ac:spMkLst>
        </pc:spChg>
        <pc:spChg chg="add mod">
          <ac:chgData name="片岡　凪" userId="6b97ce02-9758-4744-8fe0-df337ee77828" providerId="ADAL" clId="{D8CE030B-0806-4CA4-A1FF-617EEC8D7ECD}" dt="2021-07-28T17:30:18.603" v="42359" actId="1076"/>
          <ac:spMkLst>
            <pc:docMk/>
            <pc:sldMk cId="2878468297" sldId="325"/>
            <ac:spMk id="31" creationId="{B32B76C5-FF3E-484A-91AB-46EDFAAC3CAE}"/>
          </ac:spMkLst>
        </pc:spChg>
        <pc:spChg chg="add mod">
          <ac:chgData name="片岡　凪" userId="6b97ce02-9758-4744-8fe0-df337ee77828" providerId="ADAL" clId="{D8CE030B-0806-4CA4-A1FF-617EEC8D7ECD}" dt="2021-07-28T17:32:10.618" v="42381" actId="1076"/>
          <ac:spMkLst>
            <pc:docMk/>
            <pc:sldMk cId="2878468297" sldId="325"/>
            <ac:spMk id="32" creationId="{13499C6E-B536-4975-B772-84D405B64048}"/>
          </ac:spMkLst>
        </pc:spChg>
        <pc:spChg chg="add mod">
          <ac:chgData name="片岡　凪" userId="6b97ce02-9758-4744-8fe0-df337ee77828" providerId="ADAL" clId="{D8CE030B-0806-4CA4-A1FF-617EEC8D7ECD}" dt="2021-07-28T17:31:34.810" v="42375" actId="1076"/>
          <ac:spMkLst>
            <pc:docMk/>
            <pc:sldMk cId="2878468297" sldId="325"/>
            <ac:spMk id="33" creationId="{907DF113-6AAD-4FBA-897C-65EE9504481E}"/>
          </ac:spMkLst>
        </pc:spChg>
        <pc:spChg chg="add mod">
          <ac:chgData name="片岡　凪" userId="6b97ce02-9758-4744-8fe0-df337ee77828" providerId="ADAL" clId="{D8CE030B-0806-4CA4-A1FF-617EEC8D7ECD}" dt="2021-07-28T17:32:25.456" v="42423" actId="20577"/>
          <ac:spMkLst>
            <pc:docMk/>
            <pc:sldMk cId="2878468297" sldId="325"/>
            <ac:spMk id="34" creationId="{3F1E4F45-A447-4E94-BD28-583B61D93ABA}"/>
          </ac:spMkLst>
        </pc:spChg>
        <pc:spChg chg="add mod">
          <ac:chgData name="片岡　凪" userId="6b97ce02-9758-4744-8fe0-df337ee77828" providerId="ADAL" clId="{D8CE030B-0806-4CA4-A1FF-617EEC8D7ECD}" dt="2021-07-28T17:33:12.595" v="42449" actId="1038"/>
          <ac:spMkLst>
            <pc:docMk/>
            <pc:sldMk cId="2878468297" sldId="325"/>
            <ac:spMk id="35" creationId="{7E8177E0-6464-48C4-A202-999CA6F8B0EA}"/>
          </ac:spMkLst>
        </pc:spChg>
        <pc:grpChg chg="add mod topLvl">
          <ac:chgData name="片岡　凪" userId="6b97ce02-9758-4744-8fe0-df337ee77828" providerId="ADAL" clId="{D8CE030B-0806-4CA4-A1FF-617EEC8D7ECD}" dt="2021-07-28T17:27:32.335" v="42240" actId="1076"/>
          <ac:grpSpMkLst>
            <pc:docMk/>
            <pc:sldMk cId="2878468297" sldId="325"/>
            <ac:grpSpMk id="4" creationId="{66ADAEE0-92B9-4353-ACB2-5C8ED2A02CBE}"/>
          </ac:grpSpMkLst>
        </pc:grpChg>
        <pc:grpChg chg="add del mod">
          <ac:chgData name="片岡　凪" userId="6b97ce02-9758-4744-8fe0-df337ee77828" providerId="ADAL" clId="{D8CE030B-0806-4CA4-A1FF-617EEC8D7ECD}" dt="2021-07-28T17:25:01.758" v="42176" actId="165"/>
          <ac:grpSpMkLst>
            <pc:docMk/>
            <pc:sldMk cId="2878468297" sldId="325"/>
            <ac:grpSpMk id="14" creationId="{67E907BC-F8B6-4656-89A1-8A91692CA65B}"/>
          </ac:grpSpMkLst>
        </pc:grpChg>
        <pc:grpChg chg="add del mod">
          <ac:chgData name="片岡　凪" userId="6b97ce02-9758-4744-8fe0-df337ee77828" providerId="ADAL" clId="{D8CE030B-0806-4CA4-A1FF-617EEC8D7ECD}" dt="2021-07-28T17:27:48.637" v="42245" actId="165"/>
          <ac:grpSpMkLst>
            <pc:docMk/>
            <pc:sldMk cId="2878468297" sldId="325"/>
            <ac:grpSpMk id="16" creationId="{D686402E-2DFD-4575-92BE-7A4C7D8D8E85}"/>
          </ac:grpSpMkLst>
        </pc:grpChg>
        <pc:grpChg chg="add del mod">
          <ac:chgData name="片岡　凪" userId="6b97ce02-9758-4744-8fe0-df337ee77828" providerId="ADAL" clId="{D8CE030B-0806-4CA4-A1FF-617EEC8D7ECD}" dt="2021-07-28T17:31:44.880" v="42377" actId="165"/>
          <ac:grpSpMkLst>
            <pc:docMk/>
            <pc:sldMk cId="2878468297" sldId="325"/>
            <ac:grpSpMk id="25" creationId="{768AF253-4604-42D6-A33D-2541E0A233B8}"/>
          </ac:grpSpMkLst>
        </pc:grpChg>
        <pc:picChg chg="add mod topLvl">
          <ac:chgData name="片岡　凪" userId="6b97ce02-9758-4744-8fe0-df337ee77828" providerId="ADAL" clId="{D8CE030B-0806-4CA4-A1FF-617EEC8D7ECD}" dt="2021-07-28T17:27:32.335" v="42240" actId="1076"/>
          <ac:picMkLst>
            <pc:docMk/>
            <pc:sldMk cId="2878468297" sldId="325"/>
            <ac:picMk id="9" creationId="{2032532D-6913-44F3-BA91-4E2B741EFA9D}"/>
          </ac:picMkLst>
        </pc:picChg>
        <pc:picChg chg="add mod topLvl">
          <ac:chgData name="片岡　凪" userId="6b97ce02-9758-4744-8fe0-df337ee77828" providerId="ADAL" clId="{D8CE030B-0806-4CA4-A1FF-617EEC8D7ECD}" dt="2021-07-28T17:27:32.335" v="42240" actId="1076"/>
          <ac:picMkLst>
            <pc:docMk/>
            <pc:sldMk cId="2878468297" sldId="325"/>
            <ac:picMk id="10" creationId="{EB26BED2-10ED-43B5-9E72-6E86661C3381}"/>
          </ac:picMkLst>
        </pc:picChg>
        <pc:picChg chg="add mod topLvl">
          <ac:chgData name="片岡　凪" userId="6b97ce02-9758-4744-8fe0-df337ee77828" providerId="ADAL" clId="{D8CE030B-0806-4CA4-A1FF-617EEC8D7ECD}" dt="2021-07-28T17:29:32.525" v="42327" actId="1076"/>
          <ac:picMkLst>
            <pc:docMk/>
            <pc:sldMk cId="2878468297" sldId="325"/>
            <ac:picMk id="11" creationId="{C2702B0D-B243-4E66-A00F-D04CB30D9F42}"/>
          </ac:picMkLst>
        </pc:picChg>
        <pc:picChg chg="add mod topLvl">
          <ac:chgData name="片岡　凪" userId="6b97ce02-9758-4744-8fe0-df337ee77828" providerId="ADAL" clId="{D8CE030B-0806-4CA4-A1FF-617EEC8D7ECD}" dt="2021-07-28T17:31:04.681" v="42368" actId="1076"/>
          <ac:picMkLst>
            <pc:docMk/>
            <pc:sldMk cId="2878468297" sldId="325"/>
            <ac:picMk id="12" creationId="{E17CB374-F4C3-402A-947C-A6A20ED51889}"/>
          </ac:picMkLst>
        </pc:picChg>
        <pc:picChg chg="add del mod topLvl">
          <ac:chgData name="片岡　凪" userId="6b97ce02-9758-4744-8fe0-df337ee77828" providerId="ADAL" clId="{D8CE030B-0806-4CA4-A1FF-617EEC8D7ECD}" dt="2021-07-28T17:32:43.146" v="42427" actId="478"/>
          <ac:picMkLst>
            <pc:docMk/>
            <pc:sldMk cId="2878468297" sldId="325"/>
            <ac:picMk id="13" creationId="{8024E9CB-3CA1-46AE-B18D-3438E91FEE4E}"/>
          </ac:picMkLst>
        </pc:picChg>
        <pc:picChg chg="add del mod">
          <ac:chgData name="片岡　凪" userId="6b97ce02-9758-4744-8fe0-df337ee77828" providerId="ADAL" clId="{D8CE030B-0806-4CA4-A1FF-617EEC8D7ECD}" dt="2021-07-28T17:27:56.881" v="42247" actId="478"/>
          <ac:picMkLst>
            <pc:docMk/>
            <pc:sldMk cId="2878468297" sldId="325"/>
            <ac:picMk id="21" creationId="{D8EC6DD1-DA88-4BBC-86C8-AE584DB5F7F0}"/>
          </ac:picMkLst>
        </pc:picChg>
        <pc:picChg chg="add mod">
          <ac:chgData name="片岡　凪" userId="6b97ce02-9758-4744-8fe0-df337ee77828" providerId="ADAL" clId="{D8CE030B-0806-4CA4-A1FF-617EEC8D7ECD}" dt="2021-07-28T17:30:04.965" v="42338" actId="1076"/>
          <ac:picMkLst>
            <pc:docMk/>
            <pc:sldMk cId="2878468297" sldId="325"/>
            <ac:picMk id="22" creationId="{5B83BDD8-4452-44FF-A1A3-E134A453D2A7}"/>
          </ac:picMkLst>
        </pc:picChg>
        <pc:picChg chg="add mod">
          <ac:chgData name="片岡　凪" userId="6b97ce02-9758-4744-8fe0-df337ee77828" providerId="ADAL" clId="{D8CE030B-0806-4CA4-A1FF-617EEC8D7ECD}" dt="2021-07-28T17:30:04.965" v="42338" actId="1076"/>
          <ac:picMkLst>
            <pc:docMk/>
            <pc:sldMk cId="2878468297" sldId="325"/>
            <ac:picMk id="23" creationId="{03BCDBB1-E1A5-4C92-86CB-1D336D55B7A6}"/>
          </ac:picMkLst>
        </pc:picChg>
        <pc:picChg chg="add mod">
          <ac:chgData name="片岡　凪" userId="6b97ce02-9758-4744-8fe0-df337ee77828" providerId="ADAL" clId="{D8CE030B-0806-4CA4-A1FF-617EEC8D7ECD}" dt="2021-07-28T17:32:55.469" v="42430" actId="1076"/>
          <ac:picMkLst>
            <pc:docMk/>
            <pc:sldMk cId="2878468297" sldId="325"/>
            <ac:picMk id="24" creationId="{83DE4D21-D9BA-45A7-BF59-503DC559ED26}"/>
          </ac:picMkLst>
        </pc:picChg>
      </pc:sldChg>
      <pc:sldChg chg="addSp delSp modSp new mod">
        <pc:chgData name="片岡　凪" userId="6b97ce02-9758-4744-8fe0-df337ee77828" providerId="ADAL" clId="{D8CE030B-0806-4CA4-A1FF-617EEC8D7ECD}" dt="2021-07-28T17:41:51.930" v="42908" actId="1037"/>
        <pc:sldMkLst>
          <pc:docMk/>
          <pc:sldMk cId="1973491868" sldId="326"/>
        </pc:sldMkLst>
        <pc:spChg chg="mod">
          <ac:chgData name="片岡　凪" userId="6b97ce02-9758-4744-8fe0-df337ee77828" providerId="ADAL" clId="{D8CE030B-0806-4CA4-A1FF-617EEC8D7ECD}" dt="2021-07-28T17:38:32.540" v="42647" actId="20577"/>
          <ac:spMkLst>
            <pc:docMk/>
            <pc:sldMk cId="1973491868" sldId="326"/>
            <ac:spMk id="2" creationId="{551C283E-DED3-41D9-92CC-8E940C27C795}"/>
          </ac:spMkLst>
        </pc:spChg>
        <pc:spChg chg="mod">
          <ac:chgData name="片岡　凪" userId="6b97ce02-9758-4744-8fe0-df337ee77828" providerId="ADAL" clId="{D8CE030B-0806-4CA4-A1FF-617EEC8D7ECD}" dt="2021-07-28T17:41:51.930" v="42908" actId="1037"/>
          <ac:spMkLst>
            <pc:docMk/>
            <pc:sldMk cId="1973491868" sldId="326"/>
            <ac:spMk id="3" creationId="{3CE0D56E-5449-48A0-917B-813CBC6ECEBD}"/>
          </ac:spMkLst>
        </pc:spChg>
        <pc:spChg chg="del mod topLvl">
          <ac:chgData name="片岡　凪" userId="6b97ce02-9758-4744-8fe0-df337ee77828" providerId="ADAL" clId="{D8CE030B-0806-4CA4-A1FF-617EEC8D7ECD}" dt="2021-07-28T17:35:44.939" v="42601" actId="478"/>
          <ac:spMkLst>
            <pc:docMk/>
            <pc:sldMk cId="1973491868" sldId="326"/>
            <ac:spMk id="6" creationId="{166C95F4-5BDC-4865-9AF4-AEF8EA0563FC}"/>
          </ac:spMkLst>
        </pc:spChg>
        <pc:spChg chg="mod topLvl">
          <ac:chgData name="片岡　凪" userId="6b97ce02-9758-4744-8fe0-df337ee77828" providerId="ADAL" clId="{D8CE030B-0806-4CA4-A1FF-617EEC8D7ECD}" dt="2021-07-28T17:41:51.930" v="42908" actId="1037"/>
          <ac:spMkLst>
            <pc:docMk/>
            <pc:sldMk cId="1973491868" sldId="326"/>
            <ac:spMk id="17" creationId="{380D187B-E93E-4ED7-83F4-B8AC1D228899}"/>
          </ac:spMkLst>
        </pc:spChg>
        <pc:spChg chg="mod">
          <ac:chgData name="片岡　凪" userId="6b97ce02-9758-4744-8fe0-df337ee77828" providerId="ADAL" clId="{D8CE030B-0806-4CA4-A1FF-617EEC8D7ECD}" dt="2021-07-28T17:35:41.721" v="42599" actId="165"/>
          <ac:spMkLst>
            <pc:docMk/>
            <pc:sldMk cId="1973491868" sldId="326"/>
            <ac:spMk id="19" creationId="{3AA6FCD3-E716-42AF-9AA5-E8FEC9050FF3}"/>
          </ac:spMkLst>
        </pc:spChg>
        <pc:spChg chg="mod">
          <ac:chgData name="片岡　凪" userId="6b97ce02-9758-4744-8fe0-df337ee77828" providerId="ADAL" clId="{D8CE030B-0806-4CA4-A1FF-617EEC8D7ECD}" dt="2021-07-28T17:35:41.721" v="42599" actId="165"/>
          <ac:spMkLst>
            <pc:docMk/>
            <pc:sldMk cId="1973491868" sldId="326"/>
            <ac:spMk id="20" creationId="{533ABB6A-51B1-4706-9135-BB3B2676CDA7}"/>
          </ac:spMkLst>
        </pc:spChg>
        <pc:spChg chg="mod">
          <ac:chgData name="片岡　凪" userId="6b97ce02-9758-4744-8fe0-df337ee77828" providerId="ADAL" clId="{D8CE030B-0806-4CA4-A1FF-617EEC8D7ECD}" dt="2021-07-28T17:35:41.721" v="42599" actId="165"/>
          <ac:spMkLst>
            <pc:docMk/>
            <pc:sldMk cId="1973491868" sldId="326"/>
            <ac:spMk id="21" creationId="{40202981-B741-4A1E-B667-890689898FA6}"/>
          </ac:spMkLst>
        </pc:spChg>
        <pc:spChg chg="mod">
          <ac:chgData name="片岡　凪" userId="6b97ce02-9758-4744-8fe0-df337ee77828" providerId="ADAL" clId="{D8CE030B-0806-4CA4-A1FF-617EEC8D7ECD}" dt="2021-07-28T17:35:41.721" v="42599" actId="165"/>
          <ac:spMkLst>
            <pc:docMk/>
            <pc:sldMk cId="1973491868" sldId="326"/>
            <ac:spMk id="22" creationId="{06F3EB27-BE07-4289-A5CB-FF592143BEE7}"/>
          </ac:spMkLst>
        </pc:spChg>
        <pc:spChg chg="mod">
          <ac:chgData name="片岡　凪" userId="6b97ce02-9758-4744-8fe0-df337ee77828" providerId="ADAL" clId="{D8CE030B-0806-4CA4-A1FF-617EEC8D7ECD}" dt="2021-07-28T17:37:09.315" v="42605" actId="207"/>
          <ac:spMkLst>
            <pc:docMk/>
            <pc:sldMk cId="1973491868" sldId="326"/>
            <ac:spMk id="23" creationId="{B689017A-0E6D-4E0C-924F-6EFD9DA023F7}"/>
          </ac:spMkLst>
        </pc:spChg>
        <pc:spChg chg="mod">
          <ac:chgData name="片岡　凪" userId="6b97ce02-9758-4744-8fe0-df337ee77828" providerId="ADAL" clId="{D8CE030B-0806-4CA4-A1FF-617EEC8D7ECD}" dt="2021-07-28T17:37:09.315" v="42605" actId="207"/>
          <ac:spMkLst>
            <pc:docMk/>
            <pc:sldMk cId="1973491868" sldId="326"/>
            <ac:spMk id="24" creationId="{CF724B63-325C-4556-BA50-7199E68DB8F2}"/>
          </ac:spMkLst>
        </pc:spChg>
        <pc:spChg chg="mod">
          <ac:chgData name="片岡　凪" userId="6b97ce02-9758-4744-8fe0-df337ee77828" providerId="ADAL" clId="{D8CE030B-0806-4CA4-A1FF-617EEC8D7ECD}" dt="2021-07-28T17:37:09.315" v="42605" actId="207"/>
          <ac:spMkLst>
            <pc:docMk/>
            <pc:sldMk cId="1973491868" sldId="326"/>
            <ac:spMk id="25" creationId="{00602AC3-448A-4940-8D11-82181FE2B046}"/>
          </ac:spMkLst>
        </pc:spChg>
        <pc:spChg chg="mod">
          <ac:chgData name="片岡　凪" userId="6b97ce02-9758-4744-8fe0-df337ee77828" providerId="ADAL" clId="{D8CE030B-0806-4CA4-A1FF-617EEC8D7ECD}" dt="2021-07-28T17:37:09.315" v="42605" actId="207"/>
          <ac:spMkLst>
            <pc:docMk/>
            <pc:sldMk cId="1973491868" sldId="326"/>
            <ac:spMk id="26" creationId="{65495B1A-EAC7-4A47-B246-88B841A18196}"/>
          </ac:spMkLst>
        </pc:spChg>
        <pc:grpChg chg="add del mod">
          <ac:chgData name="片岡　凪" userId="6b97ce02-9758-4744-8fe0-df337ee77828" providerId="ADAL" clId="{D8CE030B-0806-4CA4-A1FF-617EEC8D7ECD}" dt="2021-07-28T17:35:41.721" v="42599" actId="165"/>
          <ac:grpSpMkLst>
            <pc:docMk/>
            <pc:sldMk cId="1973491868" sldId="326"/>
            <ac:grpSpMk id="4" creationId="{0925DBA5-B82C-42FD-BF2A-1A1B2EA3B3B3}"/>
          </ac:grpSpMkLst>
        </pc:grpChg>
        <pc:grpChg chg="del mod topLvl">
          <ac:chgData name="片岡　凪" userId="6b97ce02-9758-4744-8fe0-df337ee77828" providerId="ADAL" clId="{D8CE030B-0806-4CA4-A1FF-617EEC8D7ECD}" dt="2021-07-28T17:35:45.513" v="42602" actId="478"/>
          <ac:grpSpMkLst>
            <pc:docMk/>
            <pc:sldMk cId="1973491868" sldId="326"/>
            <ac:grpSpMk id="5" creationId="{39C31129-91BA-4A55-89D4-04D13FE4AC34}"/>
          </ac:grpSpMkLst>
        </pc:grpChg>
        <pc:grpChg chg="mod topLvl">
          <ac:chgData name="片岡　凪" userId="6b97ce02-9758-4744-8fe0-df337ee77828" providerId="ADAL" clId="{D8CE030B-0806-4CA4-A1FF-617EEC8D7ECD}" dt="2021-07-28T17:41:51.930" v="42908" actId="1037"/>
          <ac:grpSpMkLst>
            <pc:docMk/>
            <pc:sldMk cId="1973491868" sldId="326"/>
            <ac:grpSpMk id="7" creationId="{8F0CE37A-879A-404B-9B45-D66EED432B7D}"/>
          </ac:grpSpMkLst>
        </pc:grpChg>
        <pc:grpChg chg="mod topLvl">
          <ac:chgData name="片岡　凪" userId="6b97ce02-9758-4744-8fe0-df337ee77828" providerId="ADAL" clId="{D8CE030B-0806-4CA4-A1FF-617EEC8D7ECD}" dt="2021-07-28T17:41:51.930" v="42908" actId="1037"/>
          <ac:grpSpMkLst>
            <pc:docMk/>
            <pc:sldMk cId="1973491868" sldId="326"/>
            <ac:grpSpMk id="13" creationId="{ABD8E560-DCD0-411D-8725-A42B9DEFF564}"/>
          </ac:grpSpMkLst>
        </pc:grpChg>
        <pc:picChg chg="del mod topLvl">
          <ac:chgData name="片岡　凪" userId="6b97ce02-9758-4744-8fe0-df337ee77828" providerId="ADAL" clId="{D8CE030B-0806-4CA4-A1FF-617EEC8D7ECD}" dt="2021-07-28T17:35:44.219" v="42600" actId="478"/>
          <ac:picMkLst>
            <pc:docMk/>
            <pc:sldMk cId="1973491868" sldId="326"/>
            <ac:picMk id="8" creationId="{081F8437-7E7B-43AB-B111-09337DC5957A}"/>
          </ac:picMkLst>
        </pc:picChg>
        <pc:picChg chg="mod topLvl">
          <ac:chgData name="片岡　凪" userId="6b97ce02-9758-4744-8fe0-df337ee77828" providerId="ADAL" clId="{D8CE030B-0806-4CA4-A1FF-617EEC8D7ECD}" dt="2021-07-28T17:41:51.930" v="42908" actId="1037"/>
          <ac:picMkLst>
            <pc:docMk/>
            <pc:sldMk cId="1973491868" sldId="326"/>
            <ac:picMk id="9" creationId="{70C7FCBA-BD05-42BD-83B7-F1770877A33E}"/>
          </ac:picMkLst>
        </pc:picChg>
        <pc:picChg chg="mod topLvl">
          <ac:chgData name="片岡　凪" userId="6b97ce02-9758-4744-8fe0-df337ee77828" providerId="ADAL" clId="{D8CE030B-0806-4CA4-A1FF-617EEC8D7ECD}" dt="2021-07-28T17:41:51.930" v="42908" actId="1037"/>
          <ac:picMkLst>
            <pc:docMk/>
            <pc:sldMk cId="1973491868" sldId="326"/>
            <ac:picMk id="10" creationId="{55D37E0D-0CF5-4AFC-AEB1-8D5D2074D2AB}"/>
          </ac:picMkLst>
        </pc:picChg>
        <pc:picChg chg="mod topLvl">
          <ac:chgData name="片岡　凪" userId="6b97ce02-9758-4744-8fe0-df337ee77828" providerId="ADAL" clId="{D8CE030B-0806-4CA4-A1FF-617EEC8D7ECD}" dt="2021-07-28T17:41:51.930" v="42908" actId="1037"/>
          <ac:picMkLst>
            <pc:docMk/>
            <pc:sldMk cId="1973491868" sldId="326"/>
            <ac:picMk id="11" creationId="{45BBA548-8533-437A-B4A5-1344413C2ADD}"/>
          </ac:picMkLst>
        </pc:picChg>
        <pc:picChg chg="mod topLvl">
          <ac:chgData name="片岡　凪" userId="6b97ce02-9758-4744-8fe0-df337ee77828" providerId="ADAL" clId="{D8CE030B-0806-4CA4-A1FF-617EEC8D7ECD}" dt="2021-07-28T17:41:51.930" v="42908" actId="1037"/>
          <ac:picMkLst>
            <pc:docMk/>
            <pc:sldMk cId="1973491868" sldId="326"/>
            <ac:picMk id="12" creationId="{C542A38C-EFC6-4EB3-98A7-56D911386D54}"/>
          </ac:picMkLst>
        </pc:picChg>
        <pc:picChg chg="mod topLvl">
          <ac:chgData name="片岡　凪" userId="6b97ce02-9758-4744-8fe0-df337ee77828" providerId="ADAL" clId="{D8CE030B-0806-4CA4-A1FF-617EEC8D7ECD}" dt="2021-07-28T17:41:51.930" v="42908" actId="1037"/>
          <ac:picMkLst>
            <pc:docMk/>
            <pc:sldMk cId="1973491868" sldId="326"/>
            <ac:picMk id="14" creationId="{64F71D5C-8982-444F-953D-59F0FC1ABB26}"/>
          </ac:picMkLst>
        </pc:picChg>
        <pc:picChg chg="mod topLvl">
          <ac:chgData name="片岡　凪" userId="6b97ce02-9758-4744-8fe0-df337ee77828" providerId="ADAL" clId="{D8CE030B-0806-4CA4-A1FF-617EEC8D7ECD}" dt="2021-07-28T17:41:51.930" v="42908" actId="1037"/>
          <ac:picMkLst>
            <pc:docMk/>
            <pc:sldMk cId="1973491868" sldId="326"/>
            <ac:picMk id="15" creationId="{EABB7385-91FE-4A9E-A5E8-F4CC3B71E12A}"/>
          </ac:picMkLst>
        </pc:picChg>
        <pc:picChg chg="mod topLvl">
          <ac:chgData name="片岡　凪" userId="6b97ce02-9758-4744-8fe0-df337ee77828" providerId="ADAL" clId="{D8CE030B-0806-4CA4-A1FF-617EEC8D7ECD}" dt="2021-07-28T17:41:51.930" v="42908" actId="1037"/>
          <ac:picMkLst>
            <pc:docMk/>
            <pc:sldMk cId="1973491868" sldId="326"/>
            <ac:picMk id="16" creationId="{13234208-9FF1-451D-B54D-912D6C304752}"/>
          </ac:picMkLst>
        </pc:picChg>
        <pc:picChg chg="mod topLvl">
          <ac:chgData name="片岡　凪" userId="6b97ce02-9758-4744-8fe0-df337ee77828" providerId="ADAL" clId="{D8CE030B-0806-4CA4-A1FF-617EEC8D7ECD}" dt="2021-07-28T17:41:51.930" v="42908" actId="1037"/>
          <ac:picMkLst>
            <pc:docMk/>
            <pc:sldMk cId="1973491868" sldId="326"/>
            <ac:picMk id="18" creationId="{245D6B8B-C15C-4B97-9F35-BDB861A9A499}"/>
          </ac:picMkLst>
        </pc:picChg>
        <pc:picChg chg="mod">
          <ac:chgData name="片岡　凪" userId="6b97ce02-9758-4744-8fe0-df337ee77828" providerId="ADAL" clId="{D8CE030B-0806-4CA4-A1FF-617EEC8D7ECD}" dt="2021-07-28T17:35:41.721" v="42599" actId="165"/>
          <ac:picMkLst>
            <pc:docMk/>
            <pc:sldMk cId="1973491868" sldId="326"/>
            <ac:picMk id="27" creationId="{DB353FCA-9C23-426F-9AD5-D37F06DBEF43}"/>
          </ac:picMkLst>
        </pc:picChg>
        <pc:picChg chg="mod">
          <ac:chgData name="片岡　凪" userId="6b97ce02-9758-4744-8fe0-df337ee77828" providerId="ADAL" clId="{D8CE030B-0806-4CA4-A1FF-617EEC8D7ECD}" dt="2021-07-28T17:35:41.721" v="42599" actId="165"/>
          <ac:picMkLst>
            <pc:docMk/>
            <pc:sldMk cId="1973491868" sldId="326"/>
            <ac:picMk id="28" creationId="{3777E920-85E6-4851-A32C-F8D5A7430F8F}"/>
          </ac:picMkLst>
        </pc:picChg>
        <pc:picChg chg="mod">
          <ac:chgData name="片岡　凪" userId="6b97ce02-9758-4744-8fe0-df337ee77828" providerId="ADAL" clId="{D8CE030B-0806-4CA4-A1FF-617EEC8D7ECD}" dt="2021-07-28T17:35:41.721" v="42599" actId="165"/>
          <ac:picMkLst>
            <pc:docMk/>
            <pc:sldMk cId="1973491868" sldId="326"/>
            <ac:picMk id="29" creationId="{DAE13149-0E9C-4CDF-BBDB-605F0422B32C}"/>
          </ac:picMkLst>
        </pc:picChg>
      </pc:sldChg>
      <pc:sldChg chg="modSp new del mod">
        <pc:chgData name="片岡　凪" userId="6b97ce02-9758-4744-8fe0-df337ee77828" providerId="ADAL" clId="{D8CE030B-0806-4CA4-A1FF-617EEC8D7ECD}" dt="2021-07-28T17:22:48.251" v="42167" actId="47"/>
        <pc:sldMkLst>
          <pc:docMk/>
          <pc:sldMk cId="3503562065" sldId="326"/>
        </pc:sldMkLst>
        <pc:spChg chg="mod">
          <ac:chgData name="片岡　凪" userId="6b97ce02-9758-4744-8fe0-df337ee77828" providerId="ADAL" clId="{D8CE030B-0806-4CA4-A1FF-617EEC8D7ECD}" dt="2021-07-28T17:22:35.356" v="42166" actId="20577"/>
          <ac:spMkLst>
            <pc:docMk/>
            <pc:sldMk cId="3503562065" sldId="326"/>
            <ac:spMk id="2" creationId="{44F35CD3-DE3F-461D-BC25-335F474A023C}"/>
          </ac:spMkLst>
        </pc:spChg>
      </pc:sldChg>
      <pc:sldChg chg="addSp delSp modSp new mod">
        <pc:chgData name="片岡　凪" userId="6b97ce02-9758-4744-8fe0-df337ee77828" providerId="ADAL" clId="{D8CE030B-0806-4CA4-A1FF-617EEC8D7ECD}" dt="2021-07-28T18:00:19.971" v="43853" actId="207"/>
        <pc:sldMkLst>
          <pc:docMk/>
          <pc:sldMk cId="95556729" sldId="327"/>
        </pc:sldMkLst>
        <pc:spChg chg="mod">
          <ac:chgData name="片岡　凪" userId="6b97ce02-9758-4744-8fe0-df337ee77828" providerId="ADAL" clId="{D8CE030B-0806-4CA4-A1FF-617EEC8D7ECD}" dt="2021-07-28T17:56:57.567" v="43832" actId="113"/>
          <ac:spMkLst>
            <pc:docMk/>
            <pc:sldMk cId="95556729" sldId="327"/>
            <ac:spMk id="2" creationId="{F19B3807-32DE-4A6F-BD47-AC109E2C1856}"/>
          </ac:spMkLst>
        </pc:spChg>
        <pc:spChg chg="mod">
          <ac:chgData name="片岡　凪" userId="6b97ce02-9758-4744-8fe0-df337ee77828" providerId="ADAL" clId="{D8CE030B-0806-4CA4-A1FF-617EEC8D7ECD}" dt="2021-07-28T17:52:35.976" v="43736" actId="20577"/>
          <ac:spMkLst>
            <pc:docMk/>
            <pc:sldMk cId="95556729" sldId="327"/>
            <ac:spMk id="3" creationId="{113ECE43-56C0-4F0A-84BA-94EACA332927}"/>
          </ac:spMkLst>
        </pc:spChg>
        <pc:spChg chg="add mod">
          <ac:chgData name="片岡　凪" userId="6b97ce02-9758-4744-8fe0-df337ee77828" providerId="ADAL" clId="{D8CE030B-0806-4CA4-A1FF-617EEC8D7ECD}" dt="2021-07-28T18:00:19.971" v="43853" actId="207"/>
          <ac:spMkLst>
            <pc:docMk/>
            <pc:sldMk cId="95556729" sldId="327"/>
            <ac:spMk id="4" creationId="{14C911BD-FB49-4E88-9ACD-1ADC03D7F701}"/>
          </ac:spMkLst>
        </pc:spChg>
        <pc:spChg chg="add del mod">
          <ac:chgData name="片岡　凪" userId="6b97ce02-9758-4744-8fe0-df337ee77828" providerId="ADAL" clId="{D8CE030B-0806-4CA4-A1FF-617EEC8D7ECD}" dt="2021-07-28T17:58:18.457" v="43835"/>
          <ac:spMkLst>
            <pc:docMk/>
            <pc:sldMk cId="95556729" sldId="327"/>
            <ac:spMk id="5" creationId="{2CBF8600-40F1-420D-B909-85F449EB8A2A}"/>
          </ac:spMkLst>
        </pc:spChg>
      </pc:sldChg>
      <pc:sldChg chg="addSp modSp new mod">
        <pc:chgData name="片岡　凪" userId="6b97ce02-9758-4744-8fe0-df337ee77828" providerId="ADAL" clId="{D8CE030B-0806-4CA4-A1FF-617EEC8D7ECD}" dt="2021-07-28T17:49:45.069" v="43498" actId="15"/>
        <pc:sldMkLst>
          <pc:docMk/>
          <pc:sldMk cId="129328653" sldId="328"/>
        </pc:sldMkLst>
        <pc:spChg chg="mod">
          <ac:chgData name="片岡　凪" userId="6b97ce02-9758-4744-8fe0-df337ee77828" providerId="ADAL" clId="{D8CE030B-0806-4CA4-A1FF-617EEC8D7ECD}" dt="2021-07-28T17:45:40.943" v="43290" actId="20577"/>
          <ac:spMkLst>
            <pc:docMk/>
            <pc:sldMk cId="129328653" sldId="328"/>
            <ac:spMk id="2" creationId="{94A8EA3C-FD7C-42DA-BAC9-3399CFFDDF48}"/>
          </ac:spMkLst>
        </pc:spChg>
        <pc:spChg chg="mod">
          <ac:chgData name="片岡　凪" userId="6b97ce02-9758-4744-8fe0-df337ee77828" providerId="ADAL" clId="{D8CE030B-0806-4CA4-A1FF-617EEC8D7ECD}" dt="2021-07-28T17:49:45.069" v="43498" actId="15"/>
          <ac:spMkLst>
            <pc:docMk/>
            <pc:sldMk cId="129328653" sldId="328"/>
            <ac:spMk id="3" creationId="{93E5DA82-B734-4AE8-87FE-1646E382D82B}"/>
          </ac:spMkLst>
        </pc:spChg>
        <pc:spChg chg="add mod">
          <ac:chgData name="片岡　凪" userId="6b97ce02-9758-4744-8fe0-df337ee77828" providerId="ADAL" clId="{D8CE030B-0806-4CA4-A1FF-617EEC8D7ECD}" dt="2021-07-28T17:49:09.480" v="43416" actId="1076"/>
          <ac:spMkLst>
            <pc:docMk/>
            <pc:sldMk cId="129328653" sldId="328"/>
            <ac:spMk id="4" creationId="{F969C9DE-8EA8-43F8-BC46-ED586BFD9C3C}"/>
          </ac:spMkLst>
        </pc:spChg>
      </pc:sldChg>
      <pc:sldChg chg="addSp delSp modSp new mod">
        <pc:chgData name="片岡　凪" userId="6b97ce02-9758-4744-8fe0-df337ee77828" providerId="ADAL" clId="{D8CE030B-0806-4CA4-A1FF-617EEC8D7ECD}" dt="2021-07-28T18:51:24.210" v="45483" actId="20577"/>
        <pc:sldMkLst>
          <pc:docMk/>
          <pc:sldMk cId="3560952229" sldId="329"/>
        </pc:sldMkLst>
        <pc:spChg chg="mod">
          <ac:chgData name="片岡　凪" userId="6b97ce02-9758-4744-8fe0-df337ee77828" providerId="ADAL" clId="{D8CE030B-0806-4CA4-A1FF-617EEC8D7ECD}" dt="2021-07-28T17:53:39.197" v="43771" actId="20577"/>
          <ac:spMkLst>
            <pc:docMk/>
            <pc:sldMk cId="3560952229" sldId="329"/>
            <ac:spMk id="2" creationId="{8F1DFD56-CB39-4261-BFE9-4F75EF7A0A09}"/>
          </ac:spMkLst>
        </pc:spChg>
        <pc:spChg chg="del mod">
          <ac:chgData name="片岡　凪" userId="6b97ce02-9758-4744-8fe0-df337ee77828" providerId="ADAL" clId="{D8CE030B-0806-4CA4-A1FF-617EEC8D7ECD}" dt="2021-07-28T17:54:24.230" v="43774"/>
          <ac:spMkLst>
            <pc:docMk/>
            <pc:sldMk cId="3560952229" sldId="329"/>
            <ac:spMk id="3" creationId="{A4336A33-708B-4793-A5CD-1A282005359C}"/>
          </ac:spMkLst>
        </pc:spChg>
        <pc:spChg chg="add mod">
          <ac:chgData name="片岡　凪" userId="6b97ce02-9758-4744-8fe0-df337ee77828" providerId="ADAL" clId="{D8CE030B-0806-4CA4-A1FF-617EEC8D7ECD}" dt="2021-07-28T18:51:24.210" v="45483" actId="20577"/>
          <ac:spMkLst>
            <pc:docMk/>
            <pc:sldMk cId="3560952229" sldId="329"/>
            <ac:spMk id="8" creationId="{E522D348-4C69-494F-A531-D3A8A9A9FCD0}"/>
          </ac:spMkLst>
        </pc:spChg>
        <pc:spChg chg="add mod">
          <ac:chgData name="片岡　凪" userId="6b97ce02-9758-4744-8fe0-df337ee77828" providerId="ADAL" clId="{D8CE030B-0806-4CA4-A1FF-617EEC8D7ECD}" dt="2021-07-28T18:20:19.034" v="44719" actId="20577"/>
          <ac:spMkLst>
            <pc:docMk/>
            <pc:sldMk cId="3560952229" sldId="329"/>
            <ac:spMk id="9" creationId="{2AF14870-0BF1-4AB9-8100-039C03D325CF}"/>
          </ac:spMkLst>
        </pc:spChg>
        <pc:picChg chg="add mod">
          <ac:chgData name="片岡　凪" userId="6b97ce02-9758-4744-8fe0-df337ee77828" providerId="ADAL" clId="{D8CE030B-0806-4CA4-A1FF-617EEC8D7ECD}" dt="2021-07-28T17:54:49.378" v="43804" actId="1038"/>
          <ac:picMkLst>
            <pc:docMk/>
            <pc:sldMk cId="3560952229" sldId="329"/>
            <ac:picMk id="5" creationId="{F79F9BC8-2C2C-426F-9710-2BA781C600E1}"/>
          </ac:picMkLst>
        </pc:picChg>
        <pc:picChg chg="add del mod">
          <ac:chgData name="片岡　凪" userId="6b97ce02-9758-4744-8fe0-df337ee77828" providerId="ADAL" clId="{D8CE030B-0806-4CA4-A1FF-617EEC8D7ECD}" dt="2021-07-28T18:00:03.196" v="43852" actId="478"/>
          <ac:picMkLst>
            <pc:docMk/>
            <pc:sldMk cId="3560952229" sldId="329"/>
            <ac:picMk id="7" creationId="{9283A628-F167-4FCF-8DFE-FED025A690CF}"/>
          </ac:picMkLst>
        </pc:picChg>
      </pc:sldChg>
      <pc:sldChg chg="modSp new del mod">
        <pc:chgData name="片岡　凪" userId="6b97ce02-9758-4744-8fe0-df337ee77828" providerId="ADAL" clId="{D8CE030B-0806-4CA4-A1FF-617EEC8D7ECD}" dt="2021-07-28T19:34:08.886" v="47570" actId="47"/>
        <pc:sldMkLst>
          <pc:docMk/>
          <pc:sldMk cId="1183421771" sldId="330"/>
        </pc:sldMkLst>
        <pc:spChg chg="mod">
          <ac:chgData name="片岡　凪" userId="6b97ce02-9758-4744-8fe0-df337ee77828" providerId="ADAL" clId="{D8CE030B-0806-4CA4-A1FF-617EEC8D7ECD}" dt="2021-07-28T18:05:17.779" v="43926" actId="20577"/>
          <ac:spMkLst>
            <pc:docMk/>
            <pc:sldMk cId="1183421771" sldId="330"/>
            <ac:spMk id="3" creationId="{7B5586C0-5741-40F7-9764-9B00CB7AEF18}"/>
          </ac:spMkLst>
        </pc:spChg>
      </pc:sldChg>
      <pc:sldChg chg="addSp delSp modSp new mod modNotesTx">
        <pc:chgData name="片岡　凪" userId="6b97ce02-9758-4744-8fe0-df337ee77828" providerId="ADAL" clId="{D8CE030B-0806-4CA4-A1FF-617EEC8D7ECD}" dt="2021-07-28T23:25:55.123" v="48681" actId="478"/>
        <pc:sldMkLst>
          <pc:docMk/>
          <pc:sldMk cId="1954551830" sldId="331"/>
        </pc:sldMkLst>
        <pc:spChg chg="mod">
          <ac:chgData name="片岡　凪" userId="6b97ce02-9758-4744-8fe0-df337ee77828" providerId="ADAL" clId="{D8CE030B-0806-4CA4-A1FF-617EEC8D7ECD}" dt="2021-07-28T18:21:06.291" v="44778" actId="20577"/>
          <ac:spMkLst>
            <pc:docMk/>
            <pc:sldMk cId="1954551830" sldId="331"/>
            <ac:spMk id="2" creationId="{8721B957-A91D-4A12-8DDF-F8904C8174BE}"/>
          </ac:spMkLst>
        </pc:spChg>
        <pc:spChg chg="mod">
          <ac:chgData name="片岡　凪" userId="6b97ce02-9758-4744-8fe0-df337ee77828" providerId="ADAL" clId="{D8CE030B-0806-4CA4-A1FF-617EEC8D7ECD}" dt="2021-07-28T18:33:54.020" v="45173" actId="404"/>
          <ac:spMkLst>
            <pc:docMk/>
            <pc:sldMk cId="1954551830" sldId="331"/>
            <ac:spMk id="3" creationId="{E143EDBB-53A5-4494-A483-91D529541BC8}"/>
          </ac:spMkLst>
        </pc:spChg>
        <pc:spChg chg="add mod">
          <ac:chgData name="片岡　凪" userId="6b97ce02-9758-4744-8fe0-df337ee77828" providerId="ADAL" clId="{D8CE030B-0806-4CA4-A1FF-617EEC8D7ECD}" dt="2021-07-28T18:36:06.789" v="45185" actId="1076"/>
          <ac:spMkLst>
            <pc:docMk/>
            <pc:sldMk cId="1954551830" sldId="331"/>
            <ac:spMk id="4" creationId="{A007A7E2-4B0C-4C43-AD8C-0944957795F4}"/>
          </ac:spMkLst>
        </pc:spChg>
        <pc:spChg chg="add mod">
          <ac:chgData name="片岡　凪" userId="6b97ce02-9758-4744-8fe0-df337ee77828" providerId="ADAL" clId="{D8CE030B-0806-4CA4-A1FF-617EEC8D7ECD}" dt="2021-07-28T18:41:55.045" v="45420" actId="20577"/>
          <ac:spMkLst>
            <pc:docMk/>
            <pc:sldMk cId="1954551830" sldId="331"/>
            <ac:spMk id="6" creationId="{6AF84427-5114-4AF5-913C-1BD4A76B80B6}"/>
          </ac:spMkLst>
        </pc:spChg>
        <pc:spChg chg="add del mod">
          <ac:chgData name="片岡　凪" userId="6b97ce02-9758-4744-8fe0-df337ee77828" providerId="ADAL" clId="{D8CE030B-0806-4CA4-A1FF-617EEC8D7ECD}" dt="2021-07-28T23:25:55.123" v="48681" actId="478"/>
          <ac:spMkLst>
            <pc:docMk/>
            <pc:sldMk cId="1954551830" sldId="331"/>
            <ac:spMk id="8" creationId="{B8D5F21A-A672-44D7-9F9A-46117FB81CF0}"/>
          </ac:spMkLst>
        </pc:spChg>
        <pc:graphicFrameChg chg="add del mod modGraphic">
          <ac:chgData name="片岡　凪" userId="6b97ce02-9758-4744-8fe0-df337ee77828" providerId="ADAL" clId="{D8CE030B-0806-4CA4-A1FF-617EEC8D7ECD}" dt="2021-07-28T18:40:27.570" v="45336" actId="1076"/>
          <ac:graphicFrameMkLst>
            <pc:docMk/>
            <pc:sldMk cId="1954551830" sldId="331"/>
            <ac:graphicFrameMk id="5" creationId="{82E7C7AB-B165-4975-834E-22EF7BD2A0A8}"/>
          </ac:graphicFrameMkLst>
        </pc:graphicFrameChg>
      </pc:sldChg>
      <pc:sldChg chg="addSp delSp modSp new mod">
        <pc:chgData name="片岡　凪" userId="6b97ce02-9758-4744-8fe0-df337ee77828" providerId="ADAL" clId="{D8CE030B-0806-4CA4-A1FF-617EEC8D7ECD}" dt="2021-07-28T19:13:08.125" v="46530" actId="20577"/>
        <pc:sldMkLst>
          <pc:docMk/>
          <pc:sldMk cId="3911898905" sldId="332"/>
        </pc:sldMkLst>
        <pc:spChg chg="mod">
          <ac:chgData name="片岡　凪" userId="6b97ce02-9758-4744-8fe0-df337ee77828" providerId="ADAL" clId="{D8CE030B-0806-4CA4-A1FF-617EEC8D7ECD}" dt="2021-07-28T18:43:52.012" v="45466" actId="20577"/>
          <ac:spMkLst>
            <pc:docMk/>
            <pc:sldMk cId="3911898905" sldId="332"/>
            <ac:spMk id="2" creationId="{1D3C7309-A0A1-4C16-A812-BBA1FEBB7E46}"/>
          </ac:spMkLst>
        </pc:spChg>
        <pc:spChg chg="del">
          <ac:chgData name="片岡　凪" userId="6b97ce02-9758-4744-8fe0-df337ee77828" providerId="ADAL" clId="{D8CE030B-0806-4CA4-A1FF-617EEC8D7ECD}" dt="2021-07-28T18:50:23.158" v="45476"/>
          <ac:spMkLst>
            <pc:docMk/>
            <pc:sldMk cId="3911898905" sldId="332"/>
            <ac:spMk id="3" creationId="{C5C64BC2-542D-434A-8C33-262DAAF000DB}"/>
          </ac:spMkLst>
        </pc:spChg>
        <pc:spChg chg="add mod">
          <ac:chgData name="片岡　凪" userId="6b97ce02-9758-4744-8fe0-df337ee77828" providerId="ADAL" clId="{D8CE030B-0806-4CA4-A1FF-617EEC8D7ECD}" dt="2021-07-28T18:52:29.087" v="45560" actId="1076"/>
          <ac:spMkLst>
            <pc:docMk/>
            <pc:sldMk cId="3911898905" sldId="332"/>
            <ac:spMk id="6" creationId="{D90D50E0-FADE-47CC-9D1F-730B47E393FE}"/>
          </ac:spMkLst>
        </pc:spChg>
        <pc:spChg chg="add mod">
          <ac:chgData name="片岡　凪" userId="6b97ce02-9758-4744-8fe0-df337ee77828" providerId="ADAL" clId="{D8CE030B-0806-4CA4-A1FF-617EEC8D7ECD}" dt="2021-07-28T18:54:22.533" v="45588" actId="1076"/>
          <ac:spMkLst>
            <pc:docMk/>
            <pc:sldMk cId="3911898905" sldId="332"/>
            <ac:spMk id="7" creationId="{8A7A8B8E-A60B-4BAC-9BA5-7AA0524CEB93}"/>
          </ac:spMkLst>
        </pc:spChg>
        <pc:spChg chg="add mod">
          <ac:chgData name="片岡　凪" userId="6b97ce02-9758-4744-8fe0-df337ee77828" providerId="ADAL" clId="{D8CE030B-0806-4CA4-A1FF-617EEC8D7ECD}" dt="2021-07-28T19:13:08.125" v="46530" actId="20577"/>
          <ac:spMkLst>
            <pc:docMk/>
            <pc:sldMk cId="3911898905" sldId="332"/>
            <ac:spMk id="8" creationId="{22FCC6B0-B6F5-4579-B203-EBCE22D919DB}"/>
          </ac:spMkLst>
        </pc:spChg>
        <pc:picChg chg="add mod">
          <ac:chgData name="片岡　凪" userId="6b97ce02-9758-4744-8fe0-df337ee77828" providerId="ADAL" clId="{D8CE030B-0806-4CA4-A1FF-617EEC8D7ECD}" dt="2021-07-28T18:54:26.337" v="45589" actId="1076"/>
          <ac:picMkLst>
            <pc:docMk/>
            <pc:sldMk cId="3911898905" sldId="332"/>
            <ac:picMk id="5" creationId="{C38856AE-9F64-481C-A7E0-4CD6418FE4FE}"/>
          </ac:picMkLst>
        </pc:picChg>
      </pc:sldChg>
      <pc:sldChg chg="addSp delSp modSp new add del mod">
        <pc:chgData name="片岡　凪" userId="6b97ce02-9758-4744-8fe0-df337ee77828" providerId="ADAL" clId="{D8CE030B-0806-4CA4-A1FF-617EEC8D7ECD}" dt="2021-07-28T19:34:03.896" v="47569" actId="20577"/>
        <pc:sldMkLst>
          <pc:docMk/>
          <pc:sldMk cId="395497949" sldId="333"/>
        </pc:sldMkLst>
        <pc:spChg chg="mod">
          <ac:chgData name="片岡　凪" userId="6b97ce02-9758-4744-8fe0-df337ee77828" providerId="ADAL" clId="{D8CE030B-0806-4CA4-A1FF-617EEC8D7ECD}" dt="2021-07-28T19:34:03.896" v="47569" actId="20577"/>
          <ac:spMkLst>
            <pc:docMk/>
            <pc:sldMk cId="395497949" sldId="333"/>
            <ac:spMk id="2" creationId="{98931FF6-F652-4749-9D6F-D406A6659A33}"/>
          </ac:spMkLst>
        </pc:spChg>
        <pc:spChg chg="mod">
          <ac:chgData name="片岡　凪" userId="6b97ce02-9758-4744-8fe0-df337ee77828" providerId="ADAL" clId="{D8CE030B-0806-4CA4-A1FF-617EEC8D7ECD}" dt="2021-07-28T19:23:43.450" v="47321" actId="1076"/>
          <ac:spMkLst>
            <pc:docMk/>
            <pc:sldMk cId="395497949" sldId="333"/>
            <ac:spMk id="3" creationId="{C0673060-3915-46F6-BA2F-FE765E4565D5}"/>
          </ac:spMkLst>
        </pc:spChg>
        <pc:spChg chg="mod">
          <ac:chgData name="片岡　凪" userId="6b97ce02-9758-4744-8fe0-df337ee77828" providerId="ADAL" clId="{D8CE030B-0806-4CA4-A1FF-617EEC8D7ECD}" dt="2021-07-28T19:24:14.442" v="47324" actId="207"/>
          <ac:spMkLst>
            <pc:docMk/>
            <pc:sldMk cId="395497949" sldId="333"/>
            <ac:spMk id="5" creationId="{1CCC0356-3DDB-4264-B203-63F9B2F90963}"/>
          </ac:spMkLst>
        </pc:spChg>
        <pc:spChg chg="mod">
          <ac:chgData name="片岡　凪" userId="6b97ce02-9758-4744-8fe0-df337ee77828" providerId="ADAL" clId="{D8CE030B-0806-4CA4-A1FF-617EEC8D7ECD}" dt="2021-07-28T19:24:14.442" v="47324" actId="207"/>
          <ac:spMkLst>
            <pc:docMk/>
            <pc:sldMk cId="395497949" sldId="333"/>
            <ac:spMk id="6" creationId="{392C449A-BF6F-4C71-9E0D-AAA4B57F4C1C}"/>
          </ac:spMkLst>
        </pc:spChg>
        <pc:spChg chg="mod">
          <ac:chgData name="片岡　凪" userId="6b97ce02-9758-4744-8fe0-df337ee77828" providerId="ADAL" clId="{D8CE030B-0806-4CA4-A1FF-617EEC8D7ECD}" dt="2021-07-28T19:24:14.442" v="47324" actId="207"/>
          <ac:spMkLst>
            <pc:docMk/>
            <pc:sldMk cId="395497949" sldId="333"/>
            <ac:spMk id="7" creationId="{E37D9094-70CE-42AD-827F-635D394A58EC}"/>
          </ac:spMkLst>
        </pc:spChg>
        <pc:spChg chg="mod">
          <ac:chgData name="片岡　凪" userId="6b97ce02-9758-4744-8fe0-df337ee77828" providerId="ADAL" clId="{D8CE030B-0806-4CA4-A1FF-617EEC8D7ECD}" dt="2021-07-28T19:24:14.442" v="47324" actId="207"/>
          <ac:spMkLst>
            <pc:docMk/>
            <pc:sldMk cId="395497949" sldId="333"/>
            <ac:spMk id="8" creationId="{C2EB54B9-B34F-4F70-BDC2-61E5CC9D6B7D}"/>
          </ac:spMkLst>
        </pc:spChg>
        <pc:spChg chg="add del mod">
          <ac:chgData name="片岡　凪" userId="6b97ce02-9758-4744-8fe0-df337ee77828" providerId="ADAL" clId="{D8CE030B-0806-4CA4-A1FF-617EEC8D7ECD}" dt="2021-07-28T19:24:57.539" v="47336" actId="1037"/>
          <ac:spMkLst>
            <pc:docMk/>
            <pc:sldMk cId="395497949" sldId="333"/>
            <ac:spMk id="12" creationId="{77E6E2FA-1EEB-4234-94AD-6C883F4AFC84}"/>
          </ac:spMkLst>
        </pc:spChg>
        <pc:spChg chg="add del mod">
          <ac:chgData name="片岡　凪" userId="6b97ce02-9758-4744-8fe0-df337ee77828" providerId="ADAL" clId="{D8CE030B-0806-4CA4-A1FF-617EEC8D7ECD}" dt="2021-07-28T19:24:57.539" v="47336" actId="1037"/>
          <ac:spMkLst>
            <pc:docMk/>
            <pc:sldMk cId="395497949" sldId="333"/>
            <ac:spMk id="13" creationId="{0D9785F6-6931-433D-8742-247C5FC8ECFF}"/>
          </ac:spMkLst>
        </pc:spChg>
        <pc:spChg chg="add del mod">
          <ac:chgData name="片岡　凪" userId="6b97ce02-9758-4744-8fe0-df337ee77828" providerId="ADAL" clId="{D8CE030B-0806-4CA4-A1FF-617EEC8D7ECD}" dt="2021-07-28T19:24:57.539" v="47336" actId="1037"/>
          <ac:spMkLst>
            <pc:docMk/>
            <pc:sldMk cId="395497949" sldId="333"/>
            <ac:spMk id="14" creationId="{8F9E0A45-93BF-4797-8BC0-0831AE03C68B}"/>
          </ac:spMkLst>
        </pc:spChg>
        <pc:spChg chg="add del mod">
          <ac:chgData name="片岡　凪" userId="6b97ce02-9758-4744-8fe0-df337ee77828" providerId="ADAL" clId="{D8CE030B-0806-4CA4-A1FF-617EEC8D7ECD}" dt="2021-07-28T19:24:57.539" v="47336" actId="1037"/>
          <ac:spMkLst>
            <pc:docMk/>
            <pc:sldMk cId="395497949" sldId="333"/>
            <ac:spMk id="15" creationId="{C5F46B55-5734-4B34-B4A3-E40A76D4B335}"/>
          </ac:spMkLst>
        </pc:spChg>
        <pc:spChg chg="add del mod">
          <ac:chgData name="片岡　凪" userId="6b97ce02-9758-4744-8fe0-df337ee77828" providerId="ADAL" clId="{D8CE030B-0806-4CA4-A1FF-617EEC8D7ECD}" dt="2021-07-28T19:24:57.539" v="47336" actId="1037"/>
          <ac:spMkLst>
            <pc:docMk/>
            <pc:sldMk cId="395497949" sldId="333"/>
            <ac:spMk id="19" creationId="{8335FD72-182E-47A6-B90C-DACFE72C4C6B}"/>
          </ac:spMkLst>
        </pc:spChg>
        <pc:spChg chg="add del mod">
          <ac:chgData name="片岡　凪" userId="6b97ce02-9758-4744-8fe0-df337ee77828" providerId="ADAL" clId="{D8CE030B-0806-4CA4-A1FF-617EEC8D7ECD}" dt="2021-07-28T19:24:57.539" v="47336" actId="1037"/>
          <ac:spMkLst>
            <pc:docMk/>
            <pc:sldMk cId="395497949" sldId="333"/>
            <ac:spMk id="20" creationId="{B1F95523-4B1E-4673-86C7-11E497EB1D7F}"/>
          </ac:spMkLst>
        </pc:spChg>
        <pc:spChg chg="add del mod">
          <ac:chgData name="片岡　凪" userId="6b97ce02-9758-4744-8fe0-df337ee77828" providerId="ADAL" clId="{D8CE030B-0806-4CA4-A1FF-617EEC8D7ECD}" dt="2021-07-28T19:24:57.539" v="47336" actId="1037"/>
          <ac:spMkLst>
            <pc:docMk/>
            <pc:sldMk cId="395497949" sldId="333"/>
            <ac:spMk id="21" creationId="{25C82F9D-A465-4AB9-8ED2-04DD9A9F9484}"/>
          </ac:spMkLst>
        </pc:spChg>
        <pc:spChg chg="add del mod">
          <ac:chgData name="片岡　凪" userId="6b97ce02-9758-4744-8fe0-df337ee77828" providerId="ADAL" clId="{D8CE030B-0806-4CA4-A1FF-617EEC8D7ECD}" dt="2021-07-28T19:22:33.594" v="47298" actId="478"/>
          <ac:spMkLst>
            <pc:docMk/>
            <pc:sldMk cId="395497949" sldId="333"/>
            <ac:spMk id="22" creationId="{CAC20444-900E-43BB-A0A4-EB66EAF6B638}"/>
          </ac:spMkLst>
        </pc:spChg>
        <pc:spChg chg="add del mod">
          <ac:chgData name="片岡　凪" userId="6b97ce02-9758-4744-8fe0-df337ee77828" providerId="ADAL" clId="{D8CE030B-0806-4CA4-A1FF-617EEC8D7ECD}" dt="2021-07-28T19:23:13.771" v="47312" actId="478"/>
          <ac:spMkLst>
            <pc:docMk/>
            <pc:sldMk cId="395497949" sldId="333"/>
            <ac:spMk id="23" creationId="{3501D548-BCB5-45D5-B855-1B9CE29F28AB}"/>
          </ac:spMkLst>
        </pc:spChg>
        <pc:spChg chg="add del mod">
          <ac:chgData name="片岡　凪" userId="6b97ce02-9758-4744-8fe0-df337ee77828" providerId="ADAL" clId="{D8CE030B-0806-4CA4-A1FF-617EEC8D7ECD}" dt="2021-07-28T19:22:35.041" v="47300" actId="478"/>
          <ac:spMkLst>
            <pc:docMk/>
            <pc:sldMk cId="395497949" sldId="333"/>
            <ac:spMk id="24" creationId="{6BD19F6E-AED2-4057-9A14-12E1E719CCCD}"/>
          </ac:spMkLst>
        </pc:spChg>
        <pc:spChg chg="add del mod">
          <ac:chgData name="片岡　凪" userId="6b97ce02-9758-4744-8fe0-df337ee77828" providerId="ADAL" clId="{D8CE030B-0806-4CA4-A1FF-617EEC8D7ECD}" dt="2021-07-28T19:22:36.257" v="47302" actId="478"/>
          <ac:spMkLst>
            <pc:docMk/>
            <pc:sldMk cId="395497949" sldId="333"/>
            <ac:spMk id="25" creationId="{4E16D1E6-C7BD-41F3-9176-95A6BD072CED}"/>
          </ac:spMkLst>
        </pc:spChg>
        <pc:spChg chg="add del mod">
          <ac:chgData name="片岡　凪" userId="6b97ce02-9758-4744-8fe0-df337ee77828" providerId="ADAL" clId="{D8CE030B-0806-4CA4-A1FF-617EEC8D7ECD}" dt="2021-07-28T19:22:38.635" v="47303" actId="478"/>
          <ac:spMkLst>
            <pc:docMk/>
            <pc:sldMk cId="395497949" sldId="333"/>
            <ac:spMk id="26" creationId="{E796353D-6CEC-4B49-BDF5-C3739BB49314}"/>
          </ac:spMkLst>
        </pc:spChg>
        <pc:spChg chg="add del mod">
          <ac:chgData name="片岡　凪" userId="6b97ce02-9758-4744-8fe0-df337ee77828" providerId="ADAL" clId="{D8CE030B-0806-4CA4-A1FF-617EEC8D7ECD}" dt="2021-07-28T19:24:57.539" v="47336" actId="1037"/>
          <ac:spMkLst>
            <pc:docMk/>
            <pc:sldMk cId="395497949" sldId="333"/>
            <ac:spMk id="27" creationId="{34BF0B17-5915-4216-9A6D-F95F1C220540}"/>
          </ac:spMkLst>
        </pc:spChg>
        <pc:spChg chg="del mod topLvl">
          <ac:chgData name="片岡　凪" userId="6b97ce02-9758-4744-8fe0-df337ee77828" providerId="ADAL" clId="{D8CE030B-0806-4CA4-A1FF-617EEC8D7ECD}" dt="2021-07-28T19:25:44.556" v="47344" actId="478"/>
          <ac:spMkLst>
            <pc:docMk/>
            <pc:sldMk cId="395497949" sldId="333"/>
            <ac:spMk id="33" creationId="{5699D78E-1954-45F7-B8B8-C7531A90E0B7}"/>
          </ac:spMkLst>
        </pc:spChg>
        <pc:spChg chg="del mod topLvl">
          <ac:chgData name="片岡　凪" userId="6b97ce02-9758-4744-8fe0-df337ee77828" providerId="ADAL" clId="{D8CE030B-0806-4CA4-A1FF-617EEC8D7ECD}" dt="2021-07-28T19:25:45.818" v="47345" actId="478"/>
          <ac:spMkLst>
            <pc:docMk/>
            <pc:sldMk cId="395497949" sldId="333"/>
            <ac:spMk id="34" creationId="{C861CEBB-F5FD-4788-85C0-5A0DF53CB3D2}"/>
          </ac:spMkLst>
        </pc:spChg>
        <pc:spChg chg="add del">
          <ac:chgData name="片岡　凪" userId="6b97ce02-9758-4744-8fe0-df337ee77828" providerId="ADAL" clId="{D8CE030B-0806-4CA4-A1FF-617EEC8D7ECD}" dt="2021-07-28T19:29:27.611" v="47440" actId="478"/>
          <ac:spMkLst>
            <pc:docMk/>
            <pc:sldMk cId="395497949" sldId="333"/>
            <ac:spMk id="43" creationId="{A99A8E9F-9B28-4D9C-8326-AB2915C88A8D}"/>
          </ac:spMkLst>
        </pc:spChg>
        <pc:spChg chg="add mod">
          <ac:chgData name="片岡　凪" userId="6b97ce02-9758-4744-8fe0-df337ee77828" providerId="ADAL" clId="{D8CE030B-0806-4CA4-A1FF-617EEC8D7ECD}" dt="2021-07-28T19:29:59.837" v="47444" actId="1076"/>
          <ac:spMkLst>
            <pc:docMk/>
            <pc:sldMk cId="395497949" sldId="333"/>
            <ac:spMk id="44" creationId="{6DA2136A-A466-4DC1-94E9-A5B83D2FD6D8}"/>
          </ac:spMkLst>
        </pc:spChg>
        <pc:spChg chg="add mod">
          <ac:chgData name="片岡　凪" userId="6b97ce02-9758-4744-8fe0-df337ee77828" providerId="ADAL" clId="{D8CE030B-0806-4CA4-A1FF-617EEC8D7ECD}" dt="2021-07-28T19:30:09.242" v="47448" actId="1076"/>
          <ac:spMkLst>
            <pc:docMk/>
            <pc:sldMk cId="395497949" sldId="333"/>
            <ac:spMk id="45" creationId="{EDBA6333-2BD8-4781-B0E4-B77E079B9B40}"/>
          </ac:spMkLst>
        </pc:spChg>
        <pc:spChg chg="add mod">
          <ac:chgData name="片岡　凪" userId="6b97ce02-9758-4744-8fe0-df337ee77828" providerId="ADAL" clId="{D8CE030B-0806-4CA4-A1FF-617EEC8D7ECD}" dt="2021-07-28T19:30:18.039" v="47451" actId="1076"/>
          <ac:spMkLst>
            <pc:docMk/>
            <pc:sldMk cId="395497949" sldId="333"/>
            <ac:spMk id="46" creationId="{9A5BE1C8-E81E-473F-9F70-9E6456215AC0}"/>
          </ac:spMkLst>
        </pc:spChg>
        <pc:spChg chg="add mod">
          <ac:chgData name="片岡　凪" userId="6b97ce02-9758-4744-8fe0-df337ee77828" providerId="ADAL" clId="{D8CE030B-0806-4CA4-A1FF-617EEC8D7ECD}" dt="2021-07-28T19:32:19.361" v="47466" actId="1076"/>
          <ac:spMkLst>
            <pc:docMk/>
            <pc:sldMk cId="395497949" sldId="333"/>
            <ac:spMk id="49" creationId="{1FBE11F5-E212-4383-80CD-C04772CAF51C}"/>
          </ac:spMkLst>
        </pc:spChg>
        <pc:spChg chg="add del mod">
          <ac:chgData name="片岡　凪" userId="6b97ce02-9758-4744-8fe0-df337ee77828" providerId="ADAL" clId="{D8CE030B-0806-4CA4-A1FF-617EEC8D7ECD}" dt="2021-07-28T19:32:05.555" v="47465" actId="478"/>
          <ac:spMkLst>
            <pc:docMk/>
            <pc:sldMk cId="395497949" sldId="333"/>
            <ac:spMk id="50" creationId="{4B1DE931-37D5-4D3D-8F59-3055994E18CE}"/>
          </ac:spMkLst>
        </pc:spChg>
        <pc:spChg chg="add mod">
          <ac:chgData name="片岡　凪" userId="6b97ce02-9758-4744-8fe0-df337ee77828" providerId="ADAL" clId="{D8CE030B-0806-4CA4-A1FF-617EEC8D7ECD}" dt="2021-07-28T19:32:32.075" v="47468" actId="1076"/>
          <ac:spMkLst>
            <pc:docMk/>
            <pc:sldMk cId="395497949" sldId="333"/>
            <ac:spMk id="51" creationId="{F5C9F6F5-ACE4-40C7-BC87-52A9C1304F28}"/>
          </ac:spMkLst>
        </pc:spChg>
        <pc:spChg chg="add mod">
          <ac:chgData name="片岡　凪" userId="6b97ce02-9758-4744-8fe0-df337ee77828" providerId="ADAL" clId="{D8CE030B-0806-4CA4-A1FF-617EEC8D7ECD}" dt="2021-07-28T19:33:32.468" v="47566" actId="1076"/>
          <ac:spMkLst>
            <pc:docMk/>
            <pc:sldMk cId="395497949" sldId="333"/>
            <ac:spMk id="52" creationId="{3AF6B3C7-EC36-4285-87A0-AC7A82561A26}"/>
          </ac:spMkLst>
        </pc:spChg>
        <pc:grpChg chg="add del mod">
          <ac:chgData name="片岡　凪" userId="6b97ce02-9758-4744-8fe0-df337ee77828" providerId="ADAL" clId="{D8CE030B-0806-4CA4-A1FF-617EEC8D7ECD}" dt="2021-07-28T19:24:57.539" v="47336" actId="1037"/>
          <ac:grpSpMkLst>
            <pc:docMk/>
            <pc:sldMk cId="395497949" sldId="333"/>
            <ac:grpSpMk id="4" creationId="{41A2212D-7438-4E0B-9027-8A76323BBFA5}"/>
          </ac:grpSpMkLst>
        </pc:grpChg>
        <pc:grpChg chg="add del mod">
          <ac:chgData name="片岡　凪" userId="6b97ce02-9758-4744-8fe0-df337ee77828" providerId="ADAL" clId="{D8CE030B-0806-4CA4-A1FF-617EEC8D7ECD}" dt="2021-07-28T19:25:39.158" v="47342" actId="165"/>
          <ac:grpSpMkLst>
            <pc:docMk/>
            <pc:sldMk cId="395497949" sldId="333"/>
            <ac:grpSpMk id="31" creationId="{4ABC69B0-6920-45DA-9FA2-8E027BE58A66}"/>
          </ac:grpSpMkLst>
        </pc:grpChg>
        <pc:picChg chg="add del mod">
          <ac:chgData name="片岡　凪" userId="6b97ce02-9758-4744-8fe0-df337ee77828" providerId="ADAL" clId="{D8CE030B-0806-4CA4-A1FF-617EEC8D7ECD}" dt="2021-07-28T19:22:52.074" v="47309" actId="478"/>
          <ac:picMkLst>
            <pc:docMk/>
            <pc:sldMk cId="395497949" sldId="333"/>
            <ac:picMk id="9" creationId="{48709202-82F5-4022-9C85-C19641ED458C}"/>
          </ac:picMkLst>
        </pc:picChg>
        <pc:picChg chg="add del mod">
          <ac:chgData name="片岡　凪" userId="6b97ce02-9758-4744-8fe0-df337ee77828" providerId="ADAL" clId="{D8CE030B-0806-4CA4-A1FF-617EEC8D7ECD}" dt="2021-07-28T19:22:51.732" v="47308" actId="478"/>
          <ac:picMkLst>
            <pc:docMk/>
            <pc:sldMk cId="395497949" sldId="333"/>
            <ac:picMk id="10" creationId="{572E466F-220B-4F8C-A888-C27C4B03FD6A}"/>
          </ac:picMkLst>
        </pc:picChg>
        <pc:picChg chg="add del mod">
          <ac:chgData name="片岡　凪" userId="6b97ce02-9758-4744-8fe0-df337ee77828" providerId="ADAL" clId="{D8CE030B-0806-4CA4-A1FF-617EEC8D7ECD}" dt="2021-07-28T19:22:51.203" v="47307" actId="478"/>
          <ac:picMkLst>
            <pc:docMk/>
            <pc:sldMk cId="395497949" sldId="333"/>
            <ac:picMk id="11" creationId="{41C85698-6178-4891-A670-913E96831EF7}"/>
          </ac:picMkLst>
        </pc:picChg>
        <pc:picChg chg="add del mod">
          <ac:chgData name="片岡　凪" userId="6b97ce02-9758-4744-8fe0-df337ee77828" providerId="ADAL" clId="{D8CE030B-0806-4CA4-A1FF-617EEC8D7ECD}" dt="2021-07-28T19:22:52.715" v="47310" actId="478"/>
          <ac:picMkLst>
            <pc:docMk/>
            <pc:sldMk cId="395497949" sldId="333"/>
            <ac:picMk id="16" creationId="{6C4442AD-4356-4815-8B49-63E0840ED0FB}"/>
          </ac:picMkLst>
        </pc:picChg>
        <pc:picChg chg="add del mod">
          <ac:chgData name="片岡　凪" userId="6b97ce02-9758-4744-8fe0-df337ee77828" providerId="ADAL" clId="{D8CE030B-0806-4CA4-A1FF-617EEC8D7ECD}" dt="2021-07-28T19:22:51.203" v="47307" actId="478"/>
          <ac:picMkLst>
            <pc:docMk/>
            <pc:sldMk cId="395497949" sldId="333"/>
            <ac:picMk id="17" creationId="{11F035A7-4169-4083-B0C1-CB70F6760F9B}"/>
          </ac:picMkLst>
        </pc:picChg>
        <pc:picChg chg="add del mod">
          <ac:chgData name="片岡　凪" userId="6b97ce02-9758-4744-8fe0-df337ee77828" providerId="ADAL" clId="{D8CE030B-0806-4CA4-A1FF-617EEC8D7ECD}" dt="2021-07-28T19:22:39.139" v="47304" actId="478"/>
          <ac:picMkLst>
            <pc:docMk/>
            <pc:sldMk cId="395497949" sldId="333"/>
            <ac:picMk id="18" creationId="{61B6C14D-CF50-4098-A964-F90F9C8AD78A}"/>
          </ac:picMkLst>
        </pc:picChg>
        <pc:picChg chg="add mod">
          <ac:chgData name="片岡　凪" userId="6b97ce02-9758-4744-8fe0-df337ee77828" providerId="ADAL" clId="{D8CE030B-0806-4CA4-A1FF-617EEC8D7ECD}" dt="2021-07-28T19:27:23.139" v="47374" actId="1038"/>
          <ac:picMkLst>
            <pc:docMk/>
            <pc:sldMk cId="395497949" sldId="333"/>
            <ac:picMk id="28" creationId="{3BC447BA-53ED-40EF-A511-8A42C91E3F5B}"/>
          </ac:picMkLst>
        </pc:picChg>
        <pc:picChg chg="add mod">
          <ac:chgData name="片岡　凪" userId="6b97ce02-9758-4744-8fe0-df337ee77828" providerId="ADAL" clId="{D8CE030B-0806-4CA4-A1FF-617EEC8D7ECD}" dt="2021-07-28T19:27:35.500" v="47380" actId="1035"/>
          <ac:picMkLst>
            <pc:docMk/>
            <pc:sldMk cId="395497949" sldId="333"/>
            <ac:picMk id="29" creationId="{82639BE5-1BFB-4E5E-88D7-DEA21C3323A3}"/>
          </ac:picMkLst>
        </pc:picChg>
        <pc:picChg chg="add del mod">
          <ac:chgData name="片岡　凪" userId="6b97ce02-9758-4744-8fe0-df337ee77828" providerId="ADAL" clId="{D8CE030B-0806-4CA4-A1FF-617EEC8D7ECD}" dt="2021-07-28T19:25:24.603" v="47338" actId="478"/>
          <ac:picMkLst>
            <pc:docMk/>
            <pc:sldMk cId="395497949" sldId="333"/>
            <ac:picMk id="30" creationId="{9D044E78-6AE3-4EE4-8EEC-682F9145FB04}"/>
          </ac:picMkLst>
        </pc:picChg>
        <pc:picChg chg="mod topLvl modCrop">
          <ac:chgData name="片岡　凪" userId="6b97ce02-9758-4744-8fe0-df337ee77828" providerId="ADAL" clId="{D8CE030B-0806-4CA4-A1FF-617EEC8D7ECD}" dt="2021-07-28T19:27:17.360" v="47369" actId="1076"/>
          <ac:picMkLst>
            <pc:docMk/>
            <pc:sldMk cId="395497949" sldId="333"/>
            <ac:picMk id="32" creationId="{AFE8ACD5-4689-4B7B-BE91-4885169FBDC1}"/>
          </ac:picMkLst>
        </pc:picChg>
        <pc:picChg chg="add mod modCrop">
          <ac:chgData name="片岡　凪" userId="6b97ce02-9758-4744-8fe0-df337ee77828" providerId="ADAL" clId="{D8CE030B-0806-4CA4-A1FF-617EEC8D7ECD}" dt="2021-07-28T19:27:15.211" v="47368" actId="1076"/>
          <ac:picMkLst>
            <pc:docMk/>
            <pc:sldMk cId="395497949" sldId="333"/>
            <ac:picMk id="35" creationId="{7749014D-5DF3-4BEF-A367-57BED2FCE778}"/>
          </ac:picMkLst>
        </pc:picChg>
        <pc:picChg chg="add mod modCrop">
          <ac:chgData name="片岡　凪" userId="6b97ce02-9758-4744-8fe0-df337ee77828" providerId="ADAL" clId="{D8CE030B-0806-4CA4-A1FF-617EEC8D7ECD}" dt="2021-07-28T19:27:13.130" v="47367" actId="1076"/>
          <ac:picMkLst>
            <pc:docMk/>
            <pc:sldMk cId="395497949" sldId="333"/>
            <ac:picMk id="36" creationId="{B7115EA8-2A78-44D5-B660-7279753B9725}"/>
          </ac:picMkLst>
        </pc:picChg>
        <pc:picChg chg="add mod">
          <ac:chgData name="片岡　凪" userId="6b97ce02-9758-4744-8fe0-df337ee77828" providerId="ADAL" clId="{D8CE030B-0806-4CA4-A1FF-617EEC8D7ECD}" dt="2021-07-28T19:27:31.795" v="47376" actId="1076"/>
          <ac:picMkLst>
            <pc:docMk/>
            <pc:sldMk cId="395497949" sldId="333"/>
            <ac:picMk id="37" creationId="{9C2D305A-DF7A-45DC-92C0-010DD1047989}"/>
          </ac:picMkLst>
        </pc:picChg>
        <pc:picChg chg="add mod">
          <ac:chgData name="片岡　凪" userId="6b97ce02-9758-4744-8fe0-df337ee77828" providerId="ADAL" clId="{D8CE030B-0806-4CA4-A1FF-617EEC8D7ECD}" dt="2021-07-28T19:31:37.881" v="47457" actId="1076"/>
          <ac:picMkLst>
            <pc:docMk/>
            <pc:sldMk cId="395497949" sldId="333"/>
            <ac:picMk id="48" creationId="{2BD47CBF-EEEE-42AB-B106-02516F96ECA6}"/>
          </ac:picMkLst>
        </pc:picChg>
        <pc:cxnChg chg="add mod">
          <ac:chgData name="片岡　凪" userId="6b97ce02-9758-4744-8fe0-df337ee77828" providerId="ADAL" clId="{D8CE030B-0806-4CA4-A1FF-617EEC8D7ECD}" dt="2021-07-28T19:28:44.709" v="47408" actId="14100"/>
          <ac:cxnSpMkLst>
            <pc:docMk/>
            <pc:sldMk cId="395497949" sldId="333"/>
            <ac:cxnSpMk id="39" creationId="{54FA75C1-ED7D-4D05-8308-FF463A0C6E4F}"/>
          </ac:cxnSpMkLst>
        </pc:cxnChg>
        <pc:cxnChg chg="add mod">
          <ac:chgData name="片岡　凪" userId="6b97ce02-9758-4744-8fe0-df337ee77828" providerId="ADAL" clId="{D8CE030B-0806-4CA4-A1FF-617EEC8D7ECD}" dt="2021-07-28T19:28:55.668" v="47428" actId="1038"/>
          <ac:cxnSpMkLst>
            <pc:docMk/>
            <pc:sldMk cId="395497949" sldId="333"/>
            <ac:cxnSpMk id="41" creationId="{92F3BCBB-7C45-4686-96CD-09B60F9EBE1B}"/>
          </ac:cxnSpMkLst>
        </pc:cxnChg>
        <pc:cxnChg chg="add mod">
          <ac:chgData name="片岡　凪" userId="6b97ce02-9758-4744-8fe0-df337ee77828" providerId="ADAL" clId="{D8CE030B-0806-4CA4-A1FF-617EEC8D7ECD}" dt="2021-07-28T19:29:07.243" v="47438" actId="1035"/>
          <ac:cxnSpMkLst>
            <pc:docMk/>
            <pc:sldMk cId="395497949" sldId="333"/>
            <ac:cxnSpMk id="42" creationId="{67313B71-B7F2-44D7-8E32-821DA4A4BF5B}"/>
          </ac:cxnSpMkLst>
        </pc:cxnChg>
      </pc:sldChg>
      <pc:sldChg chg="modSp new del mod">
        <pc:chgData name="片岡　凪" userId="6b97ce02-9758-4744-8fe0-df337ee77828" providerId="ADAL" clId="{D8CE030B-0806-4CA4-A1FF-617EEC8D7ECD}" dt="2021-07-28T19:14:31.400" v="46531" actId="47"/>
        <pc:sldMkLst>
          <pc:docMk/>
          <pc:sldMk cId="1138982295" sldId="333"/>
        </pc:sldMkLst>
        <pc:spChg chg="mod">
          <ac:chgData name="片岡　凪" userId="6b97ce02-9758-4744-8fe0-df337ee77828" providerId="ADAL" clId="{D8CE030B-0806-4CA4-A1FF-617EEC8D7ECD}" dt="2021-07-28T19:08:44.428" v="46227" actId="20577"/>
          <ac:spMkLst>
            <pc:docMk/>
            <pc:sldMk cId="1138982295" sldId="333"/>
            <ac:spMk id="3" creationId="{FD14A285-6002-44E4-8652-995D0DFB46C6}"/>
          </ac:spMkLst>
        </pc:spChg>
      </pc:sldChg>
      <pc:sldChg chg="addSp modSp new mod">
        <pc:chgData name="片岡　凪" userId="6b97ce02-9758-4744-8fe0-df337ee77828" providerId="ADAL" clId="{D8CE030B-0806-4CA4-A1FF-617EEC8D7ECD}" dt="2021-07-28T20:03:16.108" v="48527" actId="1036"/>
        <pc:sldMkLst>
          <pc:docMk/>
          <pc:sldMk cId="3369117442" sldId="334"/>
        </pc:sldMkLst>
        <pc:spChg chg="mod">
          <ac:chgData name="片岡　凪" userId="6b97ce02-9758-4744-8fe0-df337ee77828" providerId="ADAL" clId="{D8CE030B-0806-4CA4-A1FF-617EEC8D7ECD}" dt="2021-07-28T19:35:44.514" v="47633" actId="20577"/>
          <ac:spMkLst>
            <pc:docMk/>
            <pc:sldMk cId="3369117442" sldId="334"/>
            <ac:spMk id="2" creationId="{3220BB47-F919-49E8-8FE7-CB2764A889A9}"/>
          </ac:spMkLst>
        </pc:spChg>
        <pc:spChg chg="mod">
          <ac:chgData name="片岡　凪" userId="6b97ce02-9758-4744-8fe0-df337ee77828" providerId="ADAL" clId="{D8CE030B-0806-4CA4-A1FF-617EEC8D7ECD}" dt="2021-07-28T20:02:40.616" v="48513" actId="20577"/>
          <ac:spMkLst>
            <pc:docMk/>
            <pc:sldMk cId="3369117442" sldId="334"/>
            <ac:spMk id="3" creationId="{FB941D43-CDDD-46AF-888A-D85F026F6841}"/>
          </ac:spMkLst>
        </pc:spChg>
        <pc:spChg chg="add mod">
          <ac:chgData name="片岡　凪" userId="6b97ce02-9758-4744-8fe0-df337ee77828" providerId="ADAL" clId="{D8CE030B-0806-4CA4-A1FF-617EEC8D7ECD}" dt="2021-07-28T19:37:48.918" v="47676" actId="1076"/>
          <ac:spMkLst>
            <pc:docMk/>
            <pc:sldMk cId="3369117442" sldId="334"/>
            <ac:spMk id="4" creationId="{E3780254-E778-4BA0-9AC9-EEA5C261F2F6}"/>
          </ac:spMkLst>
        </pc:spChg>
        <pc:spChg chg="add mod">
          <ac:chgData name="片岡　凪" userId="6b97ce02-9758-4744-8fe0-df337ee77828" providerId="ADAL" clId="{D8CE030B-0806-4CA4-A1FF-617EEC8D7ECD}" dt="2021-07-28T19:37:48.918" v="47676" actId="1076"/>
          <ac:spMkLst>
            <pc:docMk/>
            <pc:sldMk cId="3369117442" sldId="334"/>
            <ac:spMk id="6" creationId="{2AB33D56-11F3-4C6D-8F59-069F1AFAA690}"/>
          </ac:spMkLst>
        </pc:spChg>
        <pc:spChg chg="add mod">
          <ac:chgData name="片岡　凪" userId="6b97ce02-9758-4744-8fe0-df337ee77828" providerId="ADAL" clId="{D8CE030B-0806-4CA4-A1FF-617EEC8D7ECD}" dt="2021-07-28T19:37:48.918" v="47676" actId="1076"/>
          <ac:spMkLst>
            <pc:docMk/>
            <pc:sldMk cId="3369117442" sldId="334"/>
            <ac:spMk id="7" creationId="{0143C500-4404-41AB-8092-C1C6A294380D}"/>
          </ac:spMkLst>
        </pc:spChg>
        <pc:spChg chg="add mod">
          <ac:chgData name="片岡　凪" userId="6b97ce02-9758-4744-8fe0-df337ee77828" providerId="ADAL" clId="{D8CE030B-0806-4CA4-A1FF-617EEC8D7ECD}" dt="2021-07-28T19:37:48.918" v="47676" actId="1076"/>
          <ac:spMkLst>
            <pc:docMk/>
            <pc:sldMk cId="3369117442" sldId="334"/>
            <ac:spMk id="8" creationId="{82F99513-6055-4BD6-960A-458A8B78423B}"/>
          </ac:spMkLst>
        </pc:spChg>
        <pc:spChg chg="add mod">
          <ac:chgData name="片岡　凪" userId="6b97ce02-9758-4744-8fe0-df337ee77828" providerId="ADAL" clId="{D8CE030B-0806-4CA4-A1FF-617EEC8D7ECD}" dt="2021-07-28T19:37:48.918" v="47676" actId="1076"/>
          <ac:spMkLst>
            <pc:docMk/>
            <pc:sldMk cId="3369117442" sldId="334"/>
            <ac:spMk id="9" creationId="{93087E30-14A2-4621-8CDA-58222AAFDD9D}"/>
          </ac:spMkLst>
        </pc:spChg>
        <pc:spChg chg="add mod">
          <ac:chgData name="片岡　凪" userId="6b97ce02-9758-4744-8fe0-df337ee77828" providerId="ADAL" clId="{D8CE030B-0806-4CA4-A1FF-617EEC8D7ECD}" dt="2021-07-28T19:37:48.918" v="47676" actId="1076"/>
          <ac:spMkLst>
            <pc:docMk/>
            <pc:sldMk cId="3369117442" sldId="334"/>
            <ac:spMk id="10" creationId="{71AC2827-A64A-4231-8544-671ADBE73AD8}"/>
          </ac:spMkLst>
        </pc:spChg>
        <pc:spChg chg="add mod">
          <ac:chgData name="片岡　凪" userId="6b97ce02-9758-4744-8fe0-df337ee77828" providerId="ADAL" clId="{D8CE030B-0806-4CA4-A1FF-617EEC8D7ECD}" dt="2021-07-28T19:37:48.918" v="47676" actId="1076"/>
          <ac:spMkLst>
            <pc:docMk/>
            <pc:sldMk cId="3369117442" sldId="334"/>
            <ac:spMk id="11" creationId="{F1F9AA03-D454-45EF-BD11-8728FA9DEA1D}"/>
          </ac:spMkLst>
        </pc:spChg>
        <pc:spChg chg="add mod">
          <ac:chgData name="片岡　凪" userId="6b97ce02-9758-4744-8fe0-df337ee77828" providerId="ADAL" clId="{D8CE030B-0806-4CA4-A1FF-617EEC8D7ECD}" dt="2021-07-28T19:37:48.918" v="47676" actId="1076"/>
          <ac:spMkLst>
            <pc:docMk/>
            <pc:sldMk cId="3369117442" sldId="334"/>
            <ac:spMk id="12" creationId="{8F37C78B-F7BA-4BDB-98D4-3CA11DD770A0}"/>
          </ac:spMkLst>
        </pc:spChg>
        <pc:spChg chg="add mod">
          <ac:chgData name="片岡　凪" userId="6b97ce02-9758-4744-8fe0-df337ee77828" providerId="ADAL" clId="{D8CE030B-0806-4CA4-A1FF-617EEC8D7ECD}" dt="2021-07-28T19:37:48.918" v="47676" actId="1076"/>
          <ac:spMkLst>
            <pc:docMk/>
            <pc:sldMk cId="3369117442" sldId="334"/>
            <ac:spMk id="13" creationId="{683D2C31-59A5-485A-A886-59DF66118CA7}"/>
          </ac:spMkLst>
        </pc:spChg>
        <pc:spChg chg="add mod">
          <ac:chgData name="片岡　凪" userId="6b97ce02-9758-4744-8fe0-df337ee77828" providerId="ADAL" clId="{D8CE030B-0806-4CA4-A1FF-617EEC8D7ECD}" dt="2021-07-28T19:59:01.604" v="48367" actId="1035"/>
          <ac:spMkLst>
            <pc:docMk/>
            <pc:sldMk cId="3369117442" sldId="334"/>
            <ac:spMk id="14" creationId="{2C30F44C-44A0-4474-A0BF-F720B8906C47}"/>
          </ac:spMkLst>
        </pc:spChg>
        <pc:spChg chg="add mod">
          <ac:chgData name="片岡　凪" userId="6b97ce02-9758-4744-8fe0-df337ee77828" providerId="ADAL" clId="{D8CE030B-0806-4CA4-A1FF-617EEC8D7ECD}" dt="2021-07-28T19:59:01.604" v="48367" actId="1035"/>
          <ac:spMkLst>
            <pc:docMk/>
            <pc:sldMk cId="3369117442" sldId="334"/>
            <ac:spMk id="15" creationId="{022E2246-B2CD-4203-A34E-3E8828076944}"/>
          </ac:spMkLst>
        </pc:spChg>
        <pc:spChg chg="add mod">
          <ac:chgData name="片岡　凪" userId="6b97ce02-9758-4744-8fe0-df337ee77828" providerId="ADAL" clId="{D8CE030B-0806-4CA4-A1FF-617EEC8D7ECD}" dt="2021-07-28T19:47:54.200" v="48202" actId="1076"/>
          <ac:spMkLst>
            <pc:docMk/>
            <pc:sldMk cId="3369117442" sldId="334"/>
            <ac:spMk id="17" creationId="{FD25B01D-4602-46C7-A485-873BE235B9B9}"/>
          </ac:spMkLst>
        </pc:spChg>
        <pc:spChg chg="add mod">
          <ac:chgData name="片岡　凪" userId="6b97ce02-9758-4744-8fe0-df337ee77828" providerId="ADAL" clId="{D8CE030B-0806-4CA4-A1FF-617EEC8D7ECD}" dt="2021-07-28T20:03:09.597" v="48515" actId="1076"/>
          <ac:spMkLst>
            <pc:docMk/>
            <pc:sldMk cId="3369117442" sldId="334"/>
            <ac:spMk id="18" creationId="{8B65AEA8-A037-4CC9-B6F6-291C471919CB}"/>
          </ac:spMkLst>
        </pc:spChg>
        <pc:spChg chg="add mod">
          <ac:chgData name="片岡　凪" userId="6b97ce02-9758-4744-8fe0-df337ee77828" providerId="ADAL" clId="{D8CE030B-0806-4CA4-A1FF-617EEC8D7ECD}" dt="2021-07-28T20:03:16.108" v="48527" actId="1036"/>
          <ac:spMkLst>
            <pc:docMk/>
            <pc:sldMk cId="3369117442" sldId="334"/>
            <ac:spMk id="19" creationId="{8258F105-F681-4D17-ACAE-DA7CFA166D50}"/>
          </ac:spMkLst>
        </pc:spChg>
        <pc:graphicFrameChg chg="add mod">
          <ac:chgData name="片岡　凪" userId="6b97ce02-9758-4744-8fe0-df337ee77828" providerId="ADAL" clId="{D8CE030B-0806-4CA4-A1FF-617EEC8D7ECD}" dt="2021-07-28T19:37:48.918" v="47676" actId="1076"/>
          <ac:graphicFrameMkLst>
            <pc:docMk/>
            <pc:sldMk cId="3369117442" sldId="334"/>
            <ac:graphicFrameMk id="5" creationId="{F98C5D03-4122-4675-B40B-F45A81CFD32B}"/>
          </ac:graphicFrameMkLst>
        </pc:graphicFrameChg>
        <pc:graphicFrameChg chg="add mod modGraphic">
          <ac:chgData name="片岡　凪" userId="6b97ce02-9758-4744-8fe0-df337ee77828" providerId="ADAL" clId="{D8CE030B-0806-4CA4-A1FF-617EEC8D7ECD}" dt="2021-07-28T19:51:01.135" v="48318" actId="1076"/>
          <ac:graphicFrameMkLst>
            <pc:docMk/>
            <pc:sldMk cId="3369117442" sldId="334"/>
            <ac:graphicFrameMk id="16" creationId="{1DC6F9DF-2041-46EC-B4AD-AFF290D4FC4C}"/>
          </ac:graphicFrameMkLst>
        </pc:graphicFrameChg>
      </pc:sldChg>
      <pc:sldChg chg="addSp modSp new mod">
        <pc:chgData name="片岡　凪" userId="6b97ce02-9758-4744-8fe0-df337ee77828" providerId="ADAL" clId="{D8CE030B-0806-4CA4-A1FF-617EEC8D7ECD}" dt="2021-07-28T23:40:58.360" v="48968" actId="20577"/>
        <pc:sldMkLst>
          <pc:docMk/>
          <pc:sldMk cId="1456407395" sldId="335"/>
        </pc:sldMkLst>
        <pc:spChg chg="mod">
          <ac:chgData name="片岡　凪" userId="6b97ce02-9758-4744-8fe0-df337ee77828" providerId="ADAL" clId="{D8CE030B-0806-4CA4-A1FF-617EEC8D7ECD}" dt="2021-07-28T20:04:56.166" v="48586" actId="20577"/>
          <ac:spMkLst>
            <pc:docMk/>
            <pc:sldMk cId="1456407395" sldId="335"/>
            <ac:spMk id="2" creationId="{49828D95-948A-4195-90E8-2CC9B869B2A4}"/>
          </ac:spMkLst>
        </pc:spChg>
        <pc:spChg chg="mod">
          <ac:chgData name="片岡　凪" userId="6b97ce02-9758-4744-8fe0-df337ee77828" providerId="ADAL" clId="{D8CE030B-0806-4CA4-A1FF-617EEC8D7ECD}" dt="2021-07-28T23:40:58.360" v="48968" actId="20577"/>
          <ac:spMkLst>
            <pc:docMk/>
            <pc:sldMk cId="1456407395" sldId="335"/>
            <ac:spMk id="3" creationId="{696C8B20-BF70-49AD-8CEF-8BEE8149A143}"/>
          </ac:spMkLst>
        </pc:spChg>
        <pc:spChg chg="add mod">
          <ac:chgData name="片岡　凪" userId="6b97ce02-9758-4744-8fe0-df337ee77828" providerId="ADAL" clId="{D8CE030B-0806-4CA4-A1FF-617EEC8D7ECD}" dt="2021-07-28T23:32:28.602" v="48822" actId="207"/>
          <ac:spMkLst>
            <pc:docMk/>
            <pc:sldMk cId="1456407395" sldId="335"/>
            <ac:spMk id="4" creationId="{1877ACF5-F0FA-409D-BBF6-C12EA8E3CBAC}"/>
          </ac:spMkLst>
        </pc:spChg>
      </pc:sldChg>
      <pc:sldChg chg="modSp new mod">
        <pc:chgData name="片岡　凪" userId="6b97ce02-9758-4744-8fe0-df337ee77828" providerId="ADAL" clId="{D8CE030B-0806-4CA4-A1FF-617EEC8D7ECD}" dt="2021-07-29T00:33:55.091" v="51674" actId="20577"/>
        <pc:sldMkLst>
          <pc:docMk/>
          <pc:sldMk cId="805087126" sldId="336"/>
        </pc:sldMkLst>
        <pc:spChg chg="mod">
          <ac:chgData name="片岡　凪" userId="6b97ce02-9758-4744-8fe0-df337ee77828" providerId="ADAL" clId="{D8CE030B-0806-4CA4-A1FF-617EEC8D7ECD}" dt="2021-07-29T00:33:46.231" v="51639" actId="20577"/>
          <ac:spMkLst>
            <pc:docMk/>
            <pc:sldMk cId="805087126" sldId="336"/>
            <ac:spMk id="2" creationId="{75FBB17E-F37E-4B01-9988-0954487AC2DE}"/>
          </ac:spMkLst>
        </pc:spChg>
        <pc:spChg chg="mod">
          <ac:chgData name="片岡　凪" userId="6b97ce02-9758-4744-8fe0-df337ee77828" providerId="ADAL" clId="{D8CE030B-0806-4CA4-A1FF-617EEC8D7ECD}" dt="2021-07-29T00:33:55.091" v="51674" actId="20577"/>
          <ac:spMkLst>
            <pc:docMk/>
            <pc:sldMk cId="805087126" sldId="336"/>
            <ac:spMk id="3" creationId="{E905D640-2BDB-4D80-8256-17DFCC549C36}"/>
          </ac:spMkLst>
        </pc:spChg>
      </pc:sldChg>
      <pc:sldChg chg="modSp new mod ord">
        <pc:chgData name="片岡　凪" userId="6b97ce02-9758-4744-8fe0-df337ee77828" providerId="ADAL" clId="{D8CE030B-0806-4CA4-A1FF-617EEC8D7ECD}" dt="2021-07-29T00:50:38.746" v="52252" actId="20577"/>
        <pc:sldMkLst>
          <pc:docMk/>
          <pc:sldMk cId="2443193728" sldId="337"/>
        </pc:sldMkLst>
        <pc:spChg chg="mod">
          <ac:chgData name="片岡　凪" userId="6b97ce02-9758-4744-8fe0-df337ee77828" providerId="ADAL" clId="{D8CE030B-0806-4CA4-A1FF-617EEC8D7ECD}" dt="2021-07-29T00:32:40.480" v="51551" actId="20577"/>
          <ac:spMkLst>
            <pc:docMk/>
            <pc:sldMk cId="2443193728" sldId="337"/>
            <ac:spMk id="2" creationId="{D3F87FA5-65E2-4EBB-9C12-97D5A0B93D1F}"/>
          </ac:spMkLst>
        </pc:spChg>
        <pc:spChg chg="mod">
          <ac:chgData name="片岡　凪" userId="6b97ce02-9758-4744-8fe0-df337ee77828" providerId="ADAL" clId="{D8CE030B-0806-4CA4-A1FF-617EEC8D7ECD}" dt="2021-07-29T00:50:38.746" v="52252" actId="20577"/>
          <ac:spMkLst>
            <pc:docMk/>
            <pc:sldMk cId="2443193728" sldId="337"/>
            <ac:spMk id="3" creationId="{4CA4B9A8-C36D-4E19-A9BF-9DF2A76763F2}"/>
          </ac:spMkLst>
        </pc:spChg>
      </pc:sldChg>
      <pc:sldChg chg="addSp delSp modSp new mod">
        <pc:chgData name="片岡　凪" userId="6b97ce02-9758-4744-8fe0-df337ee77828" providerId="ADAL" clId="{D8CE030B-0806-4CA4-A1FF-617EEC8D7ECD}" dt="2021-07-29T00:10:54.292" v="50356" actId="20577"/>
        <pc:sldMkLst>
          <pc:docMk/>
          <pc:sldMk cId="2085147722" sldId="338"/>
        </pc:sldMkLst>
        <pc:spChg chg="mod">
          <ac:chgData name="片岡　凪" userId="6b97ce02-9758-4744-8fe0-df337ee77828" providerId="ADAL" clId="{D8CE030B-0806-4CA4-A1FF-617EEC8D7ECD}" dt="2021-07-28T23:59:11.441" v="49910" actId="20577"/>
          <ac:spMkLst>
            <pc:docMk/>
            <pc:sldMk cId="2085147722" sldId="338"/>
            <ac:spMk id="2" creationId="{CACAF93C-3415-4A6B-812F-E26C71FFA65D}"/>
          </ac:spMkLst>
        </pc:spChg>
        <pc:spChg chg="mod">
          <ac:chgData name="片岡　凪" userId="6b97ce02-9758-4744-8fe0-df337ee77828" providerId="ADAL" clId="{D8CE030B-0806-4CA4-A1FF-617EEC8D7ECD}" dt="2021-07-29T00:10:54.292" v="50356" actId="20577"/>
          <ac:spMkLst>
            <pc:docMk/>
            <pc:sldMk cId="2085147722" sldId="338"/>
            <ac:spMk id="3" creationId="{4DE88932-C2E4-473B-832C-8F9F2A861F8D}"/>
          </ac:spMkLst>
        </pc:spChg>
        <pc:spChg chg="add mod">
          <ac:chgData name="片岡　凪" userId="6b97ce02-9758-4744-8fe0-df337ee77828" providerId="ADAL" clId="{D8CE030B-0806-4CA4-A1FF-617EEC8D7ECD}" dt="2021-07-29T00:10:45.992" v="50342" actId="1035"/>
          <ac:spMkLst>
            <pc:docMk/>
            <pc:sldMk cId="2085147722" sldId="338"/>
            <ac:spMk id="4" creationId="{0FCC3C04-C1FD-461F-A660-A887FE14B811}"/>
          </ac:spMkLst>
        </pc:spChg>
        <pc:spChg chg="add del mod">
          <ac:chgData name="片岡　凪" userId="6b97ce02-9758-4744-8fe0-df337ee77828" providerId="ADAL" clId="{D8CE030B-0806-4CA4-A1FF-617EEC8D7ECD}" dt="2021-07-28T23:59:32.840" v="49918" actId="478"/>
          <ac:spMkLst>
            <pc:docMk/>
            <pc:sldMk cId="2085147722" sldId="338"/>
            <ac:spMk id="6" creationId="{C51F109E-E4C3-40C2-B511-BA15DF9CA17D}"/>
          </ac:spMkLst>
        </pc:spChg>
        <pc:spChg chg="add del mod">
          <ac:chgData name="片岡　凪" userId="6b97ce02-9758-4744-8fe0-df337ee77828" providerId="ADAL" clId="{D8CE030B-0806-4CA4-A1FF-617EEC8D7ECD}" dt="2021-07-28T23:59:43.294" v="49924" actId="478"/>
          <ac:spMkLst>
            <pc:docMk/>
            <pc:sldMk cId="2085147722" sldId="338"/>
            <ac:spMk id="7" creationId="{5D5353B9-9BA7-4C4E-8A11-BACAD229D463}"/>
          </ac:spMkLst>
        </pc:spChg>
        <pc:spChg chg="add del mod">
          <ac:chgData name="片岡　凪" userId="6b97ce02-9758-4744-8fe0-df337ee77828" providerId="ADAL" clId="{D8CE030B-0806-4CA4-A1FF-617EEC8D7ECD}" dt="2021-07-28T23:59:33.245" v="49919" actId="478"/>
          <ac:spMkLst>
            <pc:docMk/>
            <pc:sldMk cId="2085147722" sldId="338"/>
            <ac:spMk id="8" creationId="{D1BC49FC-F1B1-4591-BD8F-F79EA7BBCC17}"/>
          </ac:spMkLst>
        </pc:spChg>
        <pc:spChg chg="add del mod">
          <ac:chgData name="片岡　凪" userId="6b97ce02-9758-4744-8fe0-df337ee77828" providerId="ADAL" clId="{D8CE030B-0806-4CA4-A1FF-617EEC8D7ECD}" dt="2021-07-28T23:59:34.239" v="49921" actId="478"/>
          <ac:spMkLst>
            <pc:docMk/>
            <pc:sldMk cId="2085147722" sldId="338"/>
            <ac:spMk id="9" creationId="{736BD76B-54E1-43C7-8F15-933A765016E5}"/>
          </ac:spMkLst>
        </pc:spChg>
        <pc:spChg chg="add del mod">
          <ac:chgData name="片岡　凪" userId="6b97ce02-9758-4744-8fe0-df337ee77828" providerId="ADAL" clId="{D8CE030B-0806-4CA4-A1FF-617EEC8D7ECD}" dt="2021-07-28T23:59:34.657" v="49922" actId="478"/>
          <ac:spMkLst>
            <pc:docMk/>
            <pc:sldMk cId="2085147722" sldId="338"/>
            <ac:spMk id="10" creationId="{044A9D09-5B15-444A-AC92-3ED7D3F4FE5E}"/>
          </ac:spMkLst>
        </pc:spChg>
        <pc:spChg chg="add del mod">
          <ac:chgData name="片岡　凪" userId="6b97ce02-9758-4744-8fe0-df337ee77828" providerId="ADAL" clId="{D8CE030B-0806-4CA4-A1FF-617EEC8D7ECD}" dt="2021-07-28T23:59:42.722" v="49923" actId="478"/>
          <ac:spMkLst>
            <pc:docMk/>
            <pc:sldMk cId="2085147722" sldId="338"/>
            <ac:spMk id="11" creationId="{70A1E05A-3BC5-4C4C-879A-B8EC4261A0A5}"/>
          </ac:spMkLst>
        </pc:spChg>
        <pc:spChg chg="add del mod">
          <ac:chgData name="片岡　凪" userId="6b97ce02-9758-4744-8fe0-df337ee77828" providerId="ADAL" clId="{D8CE030B-0806-4CA4-A1FF-617EEC8D7ECD}" dt="2021-07-28T23:59:33.745" v="49920" actId="478"/>
          <ac:spMkLst>
            <pc:docMk/>
            <pc:sldMk cId="2085147722" sldId="338"/>
            <ac:spMk id="12" creationId="{9E708E86-7F5F-45AC-B2CA-8B2E56C668E7}"/>
          </ac:spMkLst>
        </pc:spChg>
        <pc:spChg chg="add del mod">
          <ac:chgData name="片岡　凪" userId="6b97ce02-9758-4744-8fe0-df337ee77828" providerId="ADAL" clId="{D8CE030B-0806-4CA4-A1FF-617EEC8D7ECD}" dt="2021-07-28T23:59:55.112" v="49927" actId="478"/>
          <ac:spMkLst>
            <pc:docMk/>
            <pc:sldMk cId="2085147722" sldId="338"/>
            <ac:spMk id="13" creationId="{6BF59EE6-FD7B-46C6-99F9-C1410E1374E9}"/>
          </ac:spMkLst>
        </pc:spChg>
        <pc:graphicFrameChg chg="add mod modGraphic">
          <ac:chgData name="片岡　凪" userId="6b97ce02-9758-4744-8fe0-df337ee77828" providerId="ADAL" clId="{D8CE030B-0806-4CA4-A1FF-617EEC8D7ECD}" dt="2021-07-29T00:10:45.992" v="50342" actId="1035"/>
          <ac:graphicFrameMkLst>
            <pc:docMk/>
            <pc:sldMk cId="2085147722" sldId="338"/>
            <ac:graphicFrameMk id="5" creationId="{E3F5779A-3453-499D-BA67-9B660D394CEC}"/>
          </ac:graphicFrameMkLst>
        </pc:graphicFrameChg>
      </pc:sldChg>
      <pc:sldMasterChg chg="addSp delSp modSp mod modSldLayout">
        <pc:chgData name="片岡　凪" userId="6b97ce02-9758-4744-8fe0-df337ee77828" providerId="ADAL" clId="{D8CE030B-0806-4CA4-A1FF-617EEC8D7ECD}" dt="2021-07-28T06:23:02.417" v="33406" actId="1076"/>
        <pc:sldMasterMkLst>
          <pc:docMk/>
          <pc:sldMasterMk cId="2612638070" sldId="2147483672"/>
        </pc:sldMasterMkLst>
        <pc:spChg chg="add">
          <ac:chgData name="片岡　凪" userId="6b97ce02-9758-4744-8fe0-df337ee77828" providerId="ADAL" clId="{D8CE030B-0806-4CA4-A1FF-617EEC8D7ECD}" dt="2021-07-28T06:21:50.131" v="33400"/>
          <ac:spMkLst>
            <pc:docMk/>
            <pc:sldMasterMk cId="2612638070" sldId="2147483672"/>
            <ac:spMk id="2" creationId="{00000000-0000-0000-0000-000000000000}"/>
          </ac:spMkLst>
        </pc:spChg>
        <pc:spChg chg="add">
          <ac:chgData name="片岡　凪" userId="6b97ce02-9758-4744-8fe0-df337ee77828" providerId="ADAL" clId="{D8CE030B-0806-4CA4-A1FF-617EEC8D7ECD}" dt="2021-07-28T06:21:50.131" v="33400"/>
          <ac:spMkLst>
            <pc:docMk/>
            <pc:sldMasterMk cId="2612638070" sldId="2147483672"/>
            <ac:spMk id="3" creationId="{00000000-0000-0000-0000-000000000000}"/>
          </ac:spMkLst>
        </pc:spChg>
        <pc:spChg chg="mod">
          <ac:chgData name="片岡　凪" userId="6b97ce02-9758-4744-8fe0-df337ee77828" providerId="ADAL" clId="{D8CE030B-0806-4CA4-A1FF-617EEC8D7ECD}" dt="2021-07-26T03:03:55.754" v="24554" actId="1036"/>
          <ac:spMkLst>
            <pc:docMk/>
            <pc:sldMasterMk cId="2612638070" sldId="2147483672"/>
            <ac:spMk id="9" creationId="{2683BD18-84E5-4F12-8425-6E639FED4A39}"/>
          </ac:spMkLst>
        </pc:spChg>
        <pc:spChg chg="del">
          <ac:chgData name="片岡　凪" userId="6b97ce02-9758-4744-8fe0-df337ee77828" providerId="ADAL" clId="{D8CE030B-0806-4CA4-A1FF-617EEC8D7ECD}" dt="2021-07-26T03:03:57.585" v="24555" actId="478"/>
          <ac:spMkLst>
            <pc:docMk/>
            <pc:sldMasterMk cId="2612638070" sldId="2147483672"/>
            <ac:spMk id="11" creationId="{10CB9A67-CD66-4887-90C9-197A9BF4C86D}"/>
          </ac:spMkLst>
        </pc:spChg>
        <pc:spChg chg="add del">
          <ac:chgData name="片岡　凪" userId="6b97ce02-9758-4744-8fe0-df337ee77828" providerId="ADAL" clId="{D8CE030B-0806-4CA4-A1FF-617EEC8D7ECD}" dt="2021-07-26T02:34:00.333" v="24244" actId="22"/>
          <ac:spMkLst>
            <pc:docMk/>
            <pc:sldMasterMk cId="2612638070" sldId="2147483672"/>
            <ac:spMk id="12" creationId="{4681F025-0347-40D6-8CDD-AA025E28BAD4}"/>
          </ac:spMkLst>
        </pc:spChg>
        <pc:sldLayoutChg chg="addSp delSp modSp mod">
          <pc:chgData name="片岡　凪" userId="6b97ce02-9758-4744-8fe0-df337ee77828" providerId="ADAL" clId="{D8CE030B-0806-4CA4-A1FF-617EEC8D7ECD}" dt="2021-07-28T06:21:31.853" v="33399" actId="1076"/>
          <pc:sldLayoutMkLst>
            <pc:docMk/>
            <pc:sldMasterMk cId="2612638070" sldId="2147483672"/>
            <pc:sldLayoutMk cId="4151147488" sldId="2147483673"/>
          </pc:sldLayoutMkLst>
          <pc:spChg chg="del">
            <ac:chgData name="片岡　凪" userId="6b97ce02-9758-4744-8fe0-df337ee77828" providerId="ADAL" clId="{D8CE030B-0806-4CA4-A1FF-617EEC8D7ECD}" dt="2021-07-26T03:03:52.351" v="24552" actId="478"/>
            <ac:spMkLst>
              <pc:docMk/>
              <pc:sldMasterMk cId="2612638070" sldId="2147483672"/>
              <pc:sldLayoutMk cId="4151147488" sldId="2147483673"/>
              <ac:spMk id="4" creationId="{857D5B71-E0F1-46F7-913A-916884A9043A}"/>
            </ac:spMkLst>
          </pc:spChg>
          <pc:spChg chg="add del mod">
            <ac:chgData name="片岡　凪" userId="6b97ce02-9758-4744-8fe0-df337ee77828" providerId="ADAL" clId="{D8CE030B-0806-4CA4-A1FF-617EEC8D7ECD}" dt="2021-07-26T02:34:59.047" v="24275" actId="478"/>
            <ac:spMkLst>
              <pc:docMk/>
              <pc:sldMasterMk cId="2612638070" sldId="2147483672"/>
              <pc:sldLayoutMk cId="4151147488" sldId="2147483673"/>
              <ac:spMk id="5" creationId="{AF039ACF-6098-4B69-904E-B92D29AF08A1}"/>
            </ac:spMkLst>
          </pc:spChg>
          <pc:spChg chg="add mod">
            <ac:chgData name="片岡　凪" userId="6b97ce02-9758-4744-8fe0-df337ee77828" providerId="ADAL" clId="{D8CE030B-0806-4CA4-A1FF-617EEC8D7ECD}" dt="2021-07-26T03:04:01.981" v="24558" actId="20577"/>
            <ac:spMkLst>
              <pc:docMk/>
              <pc:sldMasterMk cId="2612638070" sldId="2147483672"/>
              <pc:sldLayoutMk cId="4151147488" sldId="2147483673"/>
              <ac:spMk id="6" creationId="{D271565D-212F-4D98-8431-63DFB2BA3EDC}"/>
            </ac:spMkLst>
          </pc:spChg>
          <pc:spChg chg="add del mod">
            <ac:chgData name="片岡　凪" userId="6b97ce02-9758-4744-8fe0-df337ee77828" providerId="ADAL" clId="{D8CE030B-0806-4CA4-A1FF-617EEC8D7ECD}" dt="2021-07-28T06:21:31.853" v="33399" actId="1076"/>
            <ac:spMkLst>
              <pc:docMk/>
              <pc:sldMasterMk cId="2612638070" sldId="2147483672"/>
              <pc:sldLayoutMk cId="4151147488" sldId="2147483673"/>
              <ac:spMk id="7" creationId="{47C4F592-0738-4EDE-900B-00B2651AF550}"/>
            </ac:spMkLst>
          </pc:spChg>
        </pc:sldLayoutChg>
        <pc:sldLayoutChg chg="addSp delSp modSp mod">
          <pc:chgData name="片岡　凪" userId="6b97ce02-9758-4744-8fe0-df337ee77828" providerId="ADAL" clId="{D8CE030B-0806-4CA4-A1FF-617EEC8D7ECD}" dt="2021-07-28T06:21:29.621" v="33397" actId="478"/>
          <pc:sldLayoutMkLst>
            <pc:docMk/>
            <pc:sldMasterMk cId="2612638070" sldId="2147483672"/>
            <pc:sldLayoutMk cId="1986687184" sldId="2147483674"/>
          </pc:sldLayoutMkLst>
          <pc:spChg chg="mod">
            <ac:chgData name="片岡　凪" userId="6b97ce02-9758-4744-8fe0-df337ee77828" providerId="ADAL" clId="{D8CE030B-0806-4CA4-A1FF-617EEC8D7ECD}" dt="2021-07-22T20:06:38.363" v="99" actId="1076"/>
            <ac:spMkLst>
              <pc:docMk/>
              <pc:sldMasterMk cId="2612638070" sldId="2147483672"/>
              <pc:sldLayoutMk cId="1986687184" sldId="2147483674"/>
              <ac:spMk id="2" creationId="{00000000-0000-0000-0000-000000000000}"/>
            </ac:spMkLst>
          </pc:spChg>
          <pc:spChg chg="mod">
            <ac:chgData name="片岡　凪" userId="6b97ce02-9758-4744-8fe0-df337ee77828" providerId="ADAL" clId="{D8CE030B-0806-4CA4-A1FF-617EEC8D7ECD}" dt="2021-07-22T20:49:43.348" v="541" actId="207"/>
            <ac:spMkLst>
              <pc:docMk/>
              <pc:sldMasterMk cId="2612638070" sldId="2147483672"/>
              <pc:sldLayoutMk cId="1986687184" sldId="2147483674"/>
              <ac:spMk id="3" creationId="{00000000-0000-0000-0000-000000000000}"/>
            </ac:spMkLst>
          </pc:spChg>
          <pc:spChg chg="del">
            <ac:chgData name="片岡　凪" userId="6b97ce02-9758-4744-8fe0-df337ee77828" providerId="ADAL" clId="{D8CE030B-0806-4CA4-A1FF-617EEC8D7ECD}" dt="2021-07-26T04:49:26.018" v="24631" actId="478"/>
            <ac:spMkLst>
              <pc:docMk/>
              <pc:sldMasterMk cId="2612638070" sldId="2147483672"/>
              <pc:sldLayoutMk cId="1986687184" sldId="2147483674"/>
              <ac:spMk id="4" creationId="{00000000-0000-0000-0000-000000000000}"/>
            </ac:spMkLst>
          </pc:spChg>
          <pc:spChg chg="del">
            <ac:chgData name="片岡　凪" userId="6b97ce02-9758-4744-8fe0-df337ee77828" providerId="ADAL" clId="{D8CE030B-0806-4CA4-A1FF-617EEC8D7ECD}" dt="2021-07-26T04:49:22.390" v="24630" actId="478"/>
            <ac:spMkLst>
              <pc:docMk/>
              <pc:sldMasterMk cId="2612638070" sldId="2147483672"/>
              <pc:sldLayoutMk cId="1986687184" sldId="2147483674"/>
              <ac:spMk id="5" creationId="{00000000-0000-0000-0000-000000000000}"/>
            </ac:spMkLst>
          </pc:spChg>
          <pc:spChg chg="del">
            <ac:chgData name="片岡　凪" userId="6b97ce02-9758-4744-8fe0-df337ee77828" providerId="ADAL" clId="{D8CE030B-0806-4CA4-A1FF-617EEC8D7ECD}" dt="2021-07-26T04:49:21.224" v="24629" actId="478"/>
            <ac:spMkLst>
              <pc:docMk/>
              <pc:sldMasterMk cId="2612638070" sldId="2147483672"/>
              <pc:sldLayoutMk cId="1986687184" sldId="2147483674"/>
              <ac:spMk id="6" creationId="{00000000-0000-0000-0000-000000000000}"/>
            </ac:spMkLst>
          </pc:spChg>
          <pc:spChg chg="add del mod">
            <ac:chgData name="片岡　凪" userId="6b97ce02-9758-4744-8fe0-df337ee77828" providerId="ADAL" clId="{D8CE030B-0806-4CA4-A1FF-617EEC8D7ECD}" dt="2021-07-28T06:21:29.621" v="33397" actId="478"/>
            <ac:spMkLst>
              <pc:docMk/>
              <pc:sldMasterMk cId="2612638070" sldId="2147483672"/>
              <pc:sldLayoutMk cId="1986687184" sldId="2147483674"/>
              <ac:spMk id="7" creationId="{21347E31-7C23-4FEA-9653-CAFB3548DC01}"/>
            </ac:spMkLst>
          </pc:spChg>
          <pc:spChg chg="add del ord">
            <ac:chgData name="片岡　凪" userId="6b97ce02-9758-4744-8fe0-df337ee77828" providerId="ADAL" clId="{D8CE030B-0806-4CA4-A1FF-617EEC8D7ECD}" dt="2021-07-26T02:36:15.832" v="24287" actId="478"/>
            <ac:spMkLst>
              <pc:docMk/>
              <pc:sldMasterMk cId="2612638070" sldId="2147483672"/>
              <pc:sldLayoutMk cId="1986687184" sldId="2147483674"/>
              <ac:spMk id="8" creationId="{5943892C-8E35-4374-9BEA-487FF74CF105}"/>
            </ac:spMkLst>
          </pc:spChg>
          <pc:spChg chg="mod">
            <ac:chgData name="片岡　凪" userId="6b97ce02-9758-4744-8fe0-df337ee77828" providerId="ADAL" clId="{D8CE030B-0806-4CA4-A1FF-617EEC8D7ECD}" dt="2021-07-26T03:04:07.630" v="24561" actId="20577"/>
            <ac:spMkLst>
              <pc:docMk/>
              <pc:sldMasterMk cId="2612638070" sldId="2147483672"/>
              <pc:sldLayoutMk cId="1986687184" sldId="2147483674"/>
              <ac:spMk id="9" creationId="{585BFFFE-8ACC-4B1F-ACDE-CECF0EAC72D4}"/>
            </ac:spMkLst>
          </pc:spChg>
          <pc:spChg chg="del">
            <ac:chgData name="片岡　凪" userId="6b97ce02-9758-4744-8fe0-df337ee77828" providerId="ADAL" clId="{D8CE030B-0806-4CA4-A1FF-617EEC8D7ECD}" dt="2021-07-22T19:51:24.599" v="30" actId="478"/>
            <ac:spMkLst>
              <pc:docMk/>
              <pc:sldMasterMk cId="2612638070" sldId="2147483672"/>
              <pc:sldLayoutMk cId="1986687184" sldId="2147483674"/>
              <ac:spMk id="10" creationId="{1B717F9B-65F9-4E92-81ED-D906CEA4580D}"/>
            </ac:spMkLst>
          </pc:spChg>
        </pc:sldLayoutChg>
        <pc:sldLayoutChg chg="delSp mod">
          <pc:chgData name="片岡　凪" userId="6b97ce02-9758-4744-8fe0-df337ee77828" providerId="ADAL" clId="{D8CE030B-0806-4CA4-A1FF-617EEC8D7ECD}" dt="2021-07-26T15:35:48.479" v="24641" actId="478"/>
          <pc:sldLayoutMkLst>
            <pc:docMk/>
            <pc:sldMasterMk cId="2612638070" sldId="2147483672"/>
            <pc:sldLayoutMk cId="2846228003" sldId="2147483675"/>
          </pc:sldLayoutMkLst>
          <pc:spChg chg="del">
            <ac:chgData name="片岡　凪" userId="6b97ce02-9758-4744-8fe0-df337ee77828" providerId="ADAL" clId="{D8CE030B-0806-4CA4-A1FF-617EEC8D7ECD}" dt="2021-07-26T15:35:48.479" v="24641" actId="478"/>
            <ac:spMkLst>
              <pc:docMk/>
              <pc:sldMasterMk cId="2612638070" sldId="2147483672"/>
              <pc:sldLayoutMk cId="2846228003" sldId="2147483675"/>
              <ac:spMk id="4" creationId="{00000000-0000-0000-0000-000000000000}"/>
            </ac:spMkLst>
          </pc:spChg>
          <pc:spChg chg="del">
            <ac:chgData name="片岡　凪" userId="6b97ce02-9758-4744-8fe0-df337ee77828" providerId="ADAL" clId="{D8CE030B-0806-4CA4-A1FF-617EEC8D7ECD}" dt="2021-07-26T15:35:45.559" v="24640" actId="478"/>
            <ac:spMkLst>
              <pc:docMk/>
              <pc:sldMasterMk cId="2612638070" sldId="2147483672"/>
              <pc:sldLayoutMk cId="2846228003" sldId="2147483675"/>
              <ac:spMk id="5" creationId="{00000000-0000-0000-0000-000000000000}"/>
            </ac:spMkLst>
          </pc:spChg>
          <pc:spChg chg="del">
            <ac:chgData name="片岡　凪" userId="6b97ce02-9758-4744-8fe0-df337ee77828" providerId="ADAL" clId="{D8CE030B-0806-4CA4-A1FF-617EEC8D7ECD}" dt="2021-07-26T15:35:44.306" v="24639" actId="478"/>
            <ac:spMkLst>
              <pc:docMk/>
              <pc:sldMasterMk cId="2612638070" sldId="2147483672"/>
              <pc:sldLayoutMk cId="2846228003" sldId="2147483675"/>
              <ac:spMk id="6" creationId="{00000000-0000-0000-0000-000000000000}"/>
            </ac:spMkLst>
          </pc:spChg>
        </pc:sldLayoutChg>
        <pc:sldLayoutChg chg="addSp delSp modSp mod">
          <pc:chgData name="片岡　凪" userId="6b97ce02-9758-4744-8fe0-df337ee77828" providerId="ADAL" clId="{D8CE030B-0806-4CA4-A1FF-617EEC8D7ECD}" dt="2021-07-28T06:21:50.131" v="33400"/>
          <pc:sldLayoutMkLst>
            <pc:docMk/>
            <pc:sldMasterMk cId="2612638070" sldId="2147483672"/>
            <pc:sldLayoutMk cId="3132141221" sldId="2147483676"/>
          </pc:sldLayoutMkLst>
          <pc:spChg chg="mod">
            <ac:chgData name="片岡　凪" userId="6b97ce02-9758-4744-8fe0-df337ee77828" providerId="ADAL" clId="{D8CE030B-0806-4CA4-A1FF-617EEC8D7ECD}" dt="2021-07-28T06:21:50.131" v="33400"/>
            <ac:spMkLst>
              <pc:docMk/>
              <pc:sldMasterMk cId="2612638070" sldId="2147483672"/>
              <pc:sldLayoutMk cId="3132141221" sldId="2147483676"/>
              <ac:spMk id="2" creationId="{00000000-0000-0000-0000-000000000000}"/>
            </ac:spMkLst>
          </pc:spChg>
          <pc:spChg chg="del">
            <ac:chgData name="片岡　凪" userId="6b97ce02-9758-4744-8fe0-df337ee77828" providerId="ADAL" clId="{D8CE030B-0806-4CA4-A1FF-617EEC8D7ECD}" dt="2021-07-26T15:35:53.103" v="24642" actId="478"/>
            <ac:spMkLst>
              <pc:docMk/>
              <pc:sldMasterMk cId="2612638070" sldId="2147483672"/>
              <pc:sldLayoutMk cId="3132141221" sldId="2147483676"/>
              <ac:spMk id="5" creationId="{00000000-0000-0000-0000-000000000000}"/>
            </ac:spMkLst>
          </pc:spChg>
          <pc:spChg chg="del">
            <ac:chgData name="片岡　凪" userId="6b97ce02-9758-4744-8fe0-df337ee77828" providerId="ADAL" clId="{D8CE030B-0806-4CA4-A1FF-617EEC8D7ECD}" dt="2021-07-26T15:35:54.303" v="24643" actId="478"/>
            <ac:spMkLst>
              <pc:docMk/>
              <pc:sldMasterMk cId="2612638070" sldId="2147483672"/>
              <pc:sldLayoutMk cId="3132141221" sldId="2147483676"/>
              <ac:spMk id="6" creationId="{00000000-0000-0000-0000-000000000000}"/>
            </ac:spMkLst>
          </pc:spChg>
          <pc:spChg chg="del">
            <ac:chgData name="片岡　凪" userId="6b97ce02-9758-4744-8fe0-df337ee77828" providerId="ADAL" clId="{D8CE030B-0806-4CA4-A1FF-617EEC8D7ECD}" dt="2021-07-26T15:35:55.487" v="24644" actId="478"/>
            <ac:spMkLst>
              <pc:docMk/>
              <pc:sldMasterMk cId="2612638070" sldId="2147483672"/>
              <pc:sldLayoutMk cId="3132141221" sldId="2147483676"/>
              <ac:spMk id="7" creationId="{00000000-0000-0000-0000-000000000000}"/>
            </ac:spMkLst>
          </pc:spChg>
          <pc:spChg chg="add del">
            <ac:chgData name="片岡　凪" userId="6b97ce02-9758-4744-8fe0-df337ee77828" providerId="ADAL" clId="{D8CE030B-0806-4CA4-A1FF-617EEC8D7ECD}" dt="2021-07-26T02:34:05.881" v="24273" actId="478"/>
            <ac:spMkLst>
              <pc:docMk/>
              <pc:sldMasterMk cId="2612638070" sldId="2147483672"/>
              <pc:sldLayoutMk cId="3132141221" sldId="2147483676"/>
              <ac:spMk id="9" creationId="{52060988-5F0D-4945-88E4-849AECB90D3A}"/>
            </ac:spMkLst>
          </pc:spChg>
        </pc:sldLayoutChg>
        <pc:sldLayoutChg chg="addSp delSp modSp mod">
          <pc:chgData name="片岡　凪" userId="6b97ce02-9758-4744-8fe0-df337ee77828" providerId="ADAL" clId="{D8CE030B-0806-4CA4-A1FF-617EEC8D7ECD}" dt="2021-07-28T06:23:02.417" v="33406" actId="1076"/>
          <pc:sldLayoutMkLst>
            <pc:docMk/>
            <pc:sldMasterMk cId="2612638070" sldId="2147483672"/>
            <pc:sldLayoutMk cId="3962955123" sldId="2147483677"/>
          </pc:sldLayoutMkLst>
          <pc:spChg chg="add del mod">
            <ac:chgData name="片岡　凪" userId="6b97ce02-9758-4744-8fe0-df337ee77828" providerId="ADAL" clId="{D8CE030B-0806-4CA4-A1FF-617EEC8D7ECD}" dt="2021-07-22T20:43:40.273" v="486" actId="1035"/>
            <ac:spMkLst>
              <pc:docMk/>
              <pc:sldMasterMk cId="2612638070" sldId="2147483672"/>
              <pc:sldLayoutMk cId="3962955123" sldId="2147483677"/>
              <ac:spMk id="2" creationId="{00000000-0000-0000-0000-000000000000}"/>
            </ac:spMkLst>
          </pc:spChg>
          <pc:spChg chg="del">
            <ac:chgData name="片岡　凪" userId="6b97ce02-9758-4744-8fe0-df337ee77828" providerId="ADAL" clId="{D8CE030B-0806-4CA4-A1FF-617EEC8D7ECD}" dt="2021-07-26T15:36:00.566" v="24645" actId="478"/>
            <ac:spMkLst>
              <pc:docMk/>
              <pc:sldMasterMk cId="2612638070" sldId="2147483672"/>
              <pc:sldLayoutMk cId="3962955123" sldId="2147483677"/>
              <ac:spMk id="7" creationId="{00000000-0000-0000-0000-000000000000}"/>
            </ac:spMkLst>
          </pc:spChg>
          <pc:spChg chg="del">
            <ac:chgData name="片岡　凪" userId="6b97ce02-9758-4744-8fe0-df337ee77828" providerId="ADAL" clId="{D8CE030B-0806-4CA4-A1FF-617EEC8D7ECD}" dt="2021-07-26T15:36:02.534" v="24646" actId="478"/>
            <ac:spMkLst>
              <pc:docMk/>
              <pc:sldMasterMk cId="2612638070" sldId="2147483672"/>
              <pc:sldLayoutMk cId="3962955123" sldId="2147483677"/>
              <ac:spMk id="8" creationId="{00000000-0000-0000-0000-000000000000}"/>
            </ac:spMkLst>
          </pc:spChg>
          <pc:spChg chg="add del">
            <ac:chgData name="片岡　凪" userId="6b97ce02-9758-4744-8fe0-df337ee77828" providerId="ADAL" clId="{D8CE030B-0806-4CA4-A1FF-617EEC8D7ECD}" dt="2021-07-26T15:36:30.343" v="24651" actId="478"/>
            <ac:spMkLst>
              <pc:docMk/>
              <pc:sldMasterMk cId="2612638070" sldId="2147483672"/>
              <pc:sldLayoutMk cId="3962955123" sldId="2147483677"/>
              <ac:spMk id="9" creationId="{00000000-0000-0000-0000-000000000000}"/>
            </ac:spMkLst>
          </pc:spChg>
          <pc:spChg chg="del mod">
            <ac:chgData name="片岡　凪" userId="6b97ce02-9758-4744-8fe0-df337ee77828" providerId="ADAL" clId="{D8CE030B-0806-4CA4-A1FF-617EEC8D7ECD}" dt="2021-07-25T23:59:38.212" v="24135" actId="478"/>
            <ac:spMkLst>
              <pc:docMk/>
              <pc:sldMasterMk cId="2612638070" sldId="2147483672"/>
              <pc:sldLayoutMk cId="3962955123" sldId="2147483677"/>
              <ac:spMk id="10" creationId="{615AA536-F464-4D50-AC3D-9AF3B7173420}"/>
            </ac:spMkLst>
          </pc:spChg>
          <pc:spChg chg="add del">
            <ac:chgData name="片岡　凪" userId="6b97ce02-9758-4744-8fe0-df337ee77828" providerId="ADAL" clId="{D8CE030B-0806-4CA4-A1FF-617EEC8D7ECD}" dt="2021-07-26T02:36:58.881" v="24315" actId="478"/>
            <ac:spMkLst>
              <pc:docMk/>
              <pc:sldMasterMk cId="2612638070" sldId="2147483672"/>
              <pc:sldLayoutMk cId="3962955123" sldId="2147483677"/>
              <ac:spMk id="11" creationId="{6F4ABD18-FC9F-4CE4-8D30-D0AE06A13CDA}"/>
            </ac:spMkLst>
          </pc:spChg>
          <pc:spChg chg="del">
            <ac:chgData name="片岡　凪" userId="6b97ce02-9758-4744-8fe0-df337ee77828" providerId="ADAL" clId="{D8CE030B-0806-4CA4-A1FF-617EEC8D7ECD}" dt="2021-07-22T19:55:25.509" v="84" actId="478"/>
            <ac:spMkLst>
              <pc:docMk/>
              <pc:sldMasterMk cId="2612638070" sldId="2147483672"/>
              <pc:sldLayoutMk cId="3962955123" sldId="2147483677"/>
              <ac:spMk id="12" creationId="{9B522AE3-A774-492B-B045-F9D246B1A9EA}"/>
            </ac:spMkLst>
          </pc:spChg>
          <pc:spChg chg="add mod">
            <ac:chgData name="片岡　凪" userId="6b97ce02-9758-4744-8fe0-df337ee77828" providerId="ADAL" clId="{D8CE030B-0806-4CA4-A1FF-617EEC8D7ECD}" dt="2021-07-26T03:04:13.269" v="24564" actId="20577"/>
            <ac:spMkLst>
              <pc:docMk/>
              <pc:sldMasterMk cId="2612638070" sldId="2147483672"/>
              <pc:sldLayoutMk cId="3962955123" sldId="2147483677"/>
              <ac:spMk id="13" creationId="{38432E7C-9F43-4227-8CE7-B7837A2A48B5}"/>
            </ac:spMkLst>
          </pc:spChg>
          <pc:spChg chg="add del mod">
            <ac:chgData name="片岡　凪" userId="6b97ce02-9758-4744-8fe0-df337ee77828" providerId="ADAL" clId="{D8CE030B-0806-4CA4-A1FF-617EEC8D7ECD}" dt="2021-07-22T20:42:20.952" v="462"/>
            <ac:spMkLst>
              <pc:docMk/>
              <pc:sldMasterMk cId="2612638070" sldId="2147483672"/>
              <pc:sldLayoutMk cId="3962955123" sldId="2147483677"/>
              <ac:spMk id="14" creationId="{1DC5CEC2-AB0B-4B5F-9969-1597EA3008F0}"/>
            </ac:spMkLst>
          </pc:spChg>
          <pc:spChg chg="add del mod">
            <ac:chgData name="片岡　凪" userId="6b97ce02-9758-4744-8fe0-df337ee77828" providerId="ADAL" clId="{D8CE030B-0806-4CA4-A1FF-617EEC8D7ECD}" dt="2021-07-28T06:23:02.417" v="33406" actId="1076"/>
            <ac:spMkLst>
              <pc:docMk/>
              <pc:sldMasterMk cId="2612638070" sldId="2147483672"/>
              <pc:sldLayoutMk cId="3962955123" sldId="2147483677"/>
              <ac:spMk id="14" creationId="{982253F9-0EF5-4C5B-8227-1FF6DF74603A}"/>
            </ac:spMkLst>
          </pc:spChg>
          <pc:spChg chg="add mod">
            <ac:chgData name="片岡　凪" userId="6b97ce02-9758-4744-8fe0-df337ee77828" providerId="ADAL" clId="{D8CE030B-0806-4CA4-A1FF-617EEC8D7ECD}" dt="2021-07-22T20:42:42.893" v="465" actId="571"/>
            <ac:spMkLst>
              <pc:docMk/>
              <pc:sldMasterMk cId="2612638070" sldId="2147483672"/>
              <pc:sldLayoutMk cId="3962955123" sldId="2147483677"/>
              <ac:spMk id="15" creationId="{1C226902-805F-4360-9048-C526CC603893}"/>
            </ac:spMkLst>
          </pc:spChg>
        </pc:sldLayoutChg>
        <pc:sldLayoutChg chg="modSp">
          <pc:chgData name="片岡　凪" userId="6b97ce02-9758-4744-8fe0-df337ee77828" providerId="ADAL" clId="{D8CE030B-0806-4CA4-A1FF-617EEC8D7ECD}" dt="2021-07-28T06:21:50.131" v="33400"/>
          <pc:sldLayoutMkLst>
            <pc:docMk/>
            <pc:sldMasterMk cId="2612638070" sldId="2147483672"/>
            <pc:sldLayoutMk cId="4157785791" sldId="2147483678"/>
          </pc:sldLayoutMkLst>
          <pc:spChg chg="mod">
            <ac:chgData name="片岡　凪" userId="6b97ce02-9758-4744-8fe0-df337ee77828" providerId="ADAL" clId="{D8CE030B-0806-4CA4-A1FF-617EEC8D7ECD}" dt="2021-07-28T06:21:50.131" v="33400"/>
            <ac:spMkLst>
              <pc:docMk/>
              <pc:sldMasterMk cId="2612638070" sldId="2147483672"/>
              <pc:sldLayoutMk cId="4157785791" sldId="2147483678"/>
              <ac:spMk id="2" creationId="{00000000-0000-0000-0000-000000000000}"/>
            </ac:spMkLst>
          </pc:spChg>
        </pc:sldLayoutChg>
        <pc:sldLayoutChg chg="modSp">
          <pc:chgData name="片岡　凪" userId="6b97ce02-9758-4744-8fe0-df337ee77828" providerId="ADAL" clId="{D8CE030B-0806-4CA4-A1FF-617EEC8D7ECD}" dt="2021-07-28T06:21:50.131" v="33400"/>
          <pc:sldLayoutMkLst>
            <pc:docMk/>
            <pc:sldMasterMk cId="2612638070" sldId="2147483672"/>
            <pc:sldLayoutMk cId="2316302531" sldId="2147483682"/>
          </pc:sldLayoutMkLst>
          <pc:spChg chg="mod">
            <ac:chgData name="片岡　凪" userId="6b97ce02-9758-4744-8fe0-df337ee77828" providerId="ADAL" clId="{D8CE030B-0806-4CA4-A1FF-617EEC8D7ECD}" dt="2021-07-28T06:21:50.131" v="33400"/>
            <ac:spMkLst>
              <pc:docMk/>
              <pc:sldMasterMk cId="2612638070" sldId="2147483672"/>
              <pc:sldLayoutMk cId="2316302531" sldId="2147483682"/>
              <ac:spMk id="2" creationId="{00000000-0000-0000-0000-000000000000}"/>
            </ac:spMkLst>
          </pc:spChg>
          <pc:spChg chg="mod">
            <ac:chgData name="片岡　凪" userId="6b97ce02-9758-4744-8fe0-df337ee77828" providerId="ADAL" clId="{D8CE030B-0806-4CA4-A1FF-617EEC8D7ECD}" dt="2021-07-28T06:21:50.131" v="33400"/>
            <ac:spMkLst>
              <pc:docMk/>
              <pc:sldMasterMk cId="2612638070" sldId="2147483672"/>
              <pc:sldLayoutMk cId="2316302531" sldId="2147483682"/>
              <ac:spMk id="3" creationId="{00000000-0000-0000-0000-000000000000}"/>
            </ac:spMkLst>
          </pc:spChg>
        </pc:sldLayoutChg>
      </pc:sldMasterChg>
    </pc:docChg>
  </pc:docChgLst>
  <pc:docChgLst>
    <pc:chgData name="片岡　凪" userId="6b97ce02-9758-4744-8fe0-df337ee77828" providerId="ADAL" clId="{1420498B-07F7-4562-9AF1-8CEFA301DE35}"/>
    <pc:docChg chg="undo redo custSel addSld delSld modSld sldOrd modMainMaster modSection">
      <pc:chgData name="片岡　凪" userId="6b97ce02-9758-4744-8fe0-df337ee77828" providerId="ADAL" clId="{1420498B-07F7-4562-9AF1-8CEFA301DE35}" dt="2021-07-21T10:44:30.177" v="6520" actId="1035"/>
      <pc:docMkLst>
        <pc:docMk/>
      </pc:docMkLst>
      <pc:sldChg chg="modSp mod">
        <pc:chgData name="片岡　凪" userId="6b97ce02-9758-4744-8fe0-df337ee77828" providerId="ADAL" clId="{1420498B-07F7-4562-9AF1-8CEFA301DE35}" dt="2021-07-20T06:24:48.578" v="583" actId="20577"/>
        <pc:sldMkLst>
          <pc:docMk/>
          <pc:sldMk cId="3869107079" sldId="256"/>
        </pc:sldMkLst>
        <pc:spChg chg="mod">
          <ac:chgData name="片岡　凪" userId="6b97ce02-9758-4744-8fe0-df337ee77828" providerId="ADAL" clId="{1420498B-07F7-4562-9AF1-8CEFA301DE35}" dt="2021-07-20T05:41:22.029" v="63" actId="20577"/>
          <ac:spMkLst>
            <pc:docMk/>
            <pc:sldMk cId="3869107079" sldId="256"/>
            <ac:spMk id="4" creationId="{47C433D3-5942-4C47-858D-F8DFC1850826}"/>
          </ac:spMkLst>
        </pc:spChg>
        <pc:spChg chg="mod">
          <ac:chgData name="片岡　凪" userId="6b97ce02-9758-4744-8fe0-df337ee77828" providerId="ADAL" clId="{1420498B-07F7-4562-9AF1-8CEFA301DE35}" dt="2021-07-20T06:24:48.578" v="583" actId="20577"/>
          <ac:spMkLst>
            <pc:docMk/>
            <pc:sldMk cId="3869107079" sldId="256"/>
            <ac:spMk id="5" creationId="{3EAE42B7-65D9-45C8-AA1B-53B8D2AF5946}"/>
          </ac:spMkLst>
        </pc:spChg>
      </pc:sldChg>
      <pc:sldChg chg="modSp mod">
        <pc:chgData name="片岡　凪" userId="6b97ce02-9758-4744-8fe0-df337ee77828" providerId="ADAL" clId="{1420498B-07F7-4562-9AF1-8CEFA301DE35}" dt="2021-07-20T09:56:44.503" v="3042"/>
        <pc:sldMkLst>
          <pc:docMk/>
          <pc:sldMk cId="3267689342" sldId="261"/>
        </pc:sldMkLst>
        <pc:spChg chg="mod">
          <ac:chgData name="片岡　凪" userId="6b97ce02-9758-4744-8fe0-df337ee77828" providerId="ADAL" clId="{1420498B-07F7-4562-9AF1-8CEFA301DE35}" dt="2021-07-20T05:52:58.617" v="273" actId="20577"/>
          <ac:spMkLst>
            <pc:docMk/>
            <pc:sldMk cId="3267689342" sldId="261"/>
            <ac:spMk id="4" creationId="{9CA8AF62-1913-4ADA-B91A-81F5D1E7B2C6}"/>
          </ac:spMkLst>
        </pc:spChg>
        <pc:spChg chg="mod">
          <ac:chgData name="片岡　凪" userId="6b97ce02-9758-4744-8fe0-df337ee77828" providerId="ADAL" clId="{1420498B-07F7-4562-9AF1-8CEFA301DE35}" dt="2021-07-20T06:35:15.229" v="728" actId="20577"/>
          <ac:spMkLst>
            <pc:docMk/>
            <pc:sldMk cId="3267689342" sldId="261"/>
            <ac:spMk id="5" creationId="{57327DF9-D07D-4228-B32C-3818BBC7A007}"/>
          </ac:spMkLst>
        </pc:spChg>
        <pc:spChg chg="mod">
          <ac:chgData name="片岡　凪" userId="6b97ce02-9758-4744-8fe0-df337ee77828" providerId="ADAL" clId="{1420498B-07F7-4562-9AF1-8CEFA301DE35}" dt="2021-07-20T06:29:37.169" v="590" actId="122"/>
          <ac:spMkLst>
            <pc:docMk/>
            <pc:sldMk cId="3267689342" sldId="261"/>
            <ac:spMk id="8" creationId="{888AE9BF-F836-47D1-950A-6C13E6ACE425}"/>
          </ac:spMkLst>
        </pc:spChg>
        <pc:spChg chg="mod">
          <ac:chgData name="片岡　凪" userId="6b97ce02-9758-4744-8fe0-df337ee77828" providerId="ADAL" clId="{1420498B-07F7-4562-9AF1-8CEFA301DE35}" dt="2021-07-20T09:56:44.503" v="3042"/>
          <ac:spMkLst>
            <pc:docMk/>
            <pc:sldMk cId="3267689342" sldId="261"/>
            <ac:spMk id="9" creationId="{5B356C16-A8F1-4F98-8DF6-E8F05D34D9FB}"/>
          </ac:spMkLst>
        </pc:spChg>
      </pc:sldChg>
      <pc:sldChg chg="del">
        <pc:chgData name="片岡　凪" userId="6b97ce02-9758-4744-8fe0-df337ee77828" providerId="ADAL" clId="{1420498B-07F7-4562-9AF1-8CEFA301DE35}" dt="2021-07-20T06:31:48.389" v="608" actId="2696"/>
        <pc:sldMkLst>
          <pc:docMk/>
          <pc:sldMk cId="1954803380" sldId="262"/>
        </pc:sldMkLst>
      </pc:sldChg>
      <pc:sldChg chg="addSp delSp modSp mod">
        <pc:chgData name="片岡　凪" userId="6b97ce02-9758-4744-8fe0-df337ee77828" providerId="ADAL" clId="{1420498B-07F7-4562-9AF1-8CEFA301DE35}" dt="2021-07-21T09:59:21.425" v="5525"/>
        <pc:sldMkLst>
          <pc:docMk/>
          <pc:sldMk cId="1722976555" sldId="263"/>
        </pc:sldMkLst>
        <pc:spChg chg="add del mod">
          <ac:chgData name="片岡　凪" userId="6b97ce02-9758-4744-8fe0-df337ee77828" providerId="ADAL" clId="{1420498B-07F7-4562-9AF1-8CEFA301DE35}" dt="2021-07-21T09:57:12.313" v="5469" actId="207"/>
          <ac:spMkLst>
            <pc:docMk/>
            <pc:sldMk cId="1722976555" sldId="263"/>
            <ac:spMk id="9" creationId="{F0CC4C32-00DF-4E28-B510-6D60C017E3B7}"/>
          </ac:spMkLst>
        </pc:spChg>
        <pc:spChg chg="mod">
          <ac:chgData name="片岡　凪" userId="6b97ce02-9758-4744-8fe0-df337ee77828" providerId="ADAL" clId="{1420498B-07F7-4562-9AF1-8CEFA301DE35}" dt="2021-07-21T09:56:30.184" v="5467" actId="1076"/>
          <ac:spMkLst>
            <pc:docMk/>
            <pc:sldMk cId="1722976555" sldId="263"/>
            <ac:spMk id="10" creationId="{449FF2A9-0B82-4ACE-8337-31B5DDAEEB04}"/>
          </ac:spMkLst>
        </pc:spChg>
        <pc:grpChg chg="del mod">
          <ac:chgData name="片岡　凪" userId="6b97ce02-9758-4744-8fe0-df337ee77828" providerId="ADAL" clId="{1420498B-07F7-4562-9AF1-8CEFA301DE35}" dt="2021-07-21T09:57:25.051" v="5470" actId="21"/>
          <ac:grpSpMkLst>
            <pc:docMk/>
            <pc:sldMk cId="1722976555" sldId="263"/>
            <ac:grpSpMk id="6" creationId="{227EAE9B-427C-4871-9AEC-242F6B4A9FB2}"/>
          </ac:grpSpMkLst>
        </pc:grpChg>
        <pc:grpChg chg="add del">
          <ac:chgData name="片岡　凪" userId="6b97ce02-9758-4744-8fe0-df337ee77828" providerId="ADAL" clId="{1420498B-07F7-4562-9AF1-8CEFA301DE35}" dt="2021-07-21T09:56:18.954" v="5464" actId="478"/>
          <ac:grpSpMkLst>
            <pc:docMk/>
            <pc:sldMk cId="1722976555" sldId="263"/>
            <ac:grpSpMk id="7" creationId="{0902CB87-E8E7-4140-BA4C-1E37B7300912}"/>
          </ac:grpSpMkLst>
        </pc:grpChg>
        <pc:picChg chg="add mod">
          <ac:chgData name="片岡　凪" userId="6b97ce02-9758-4744-8fe0-df337ee77828" providerId="ADAL" clId="{1420498B-07F7-4562-9AF1-8CEFA301DE35}" dt="2021-07-21T09:59:21.425" v="5525"/>
          <ac:picMkLst>
            <pc:docMk/>
            <pc:sldMk cId="1722976555" sldId="263"/>
            <ac:picMk id="13" creationId="{9D9EBD1C-2735-4993-8036-E9F8BAA4DD83}"/>
          </ac:picMkLst>
        </pc:picChg>
      </pc:sldChg>
      <pc:sldChg chg="modSp add mod">
        <pc:chgData name="片岡　凪" userId="6b97ce02-9758-4744-8fe0-df337ee77828" providerId="ADAL" clId="{1420498B-07F7-4562-9AF1-8CEFA301DE35}" dt="2021-07-20T09:56:44.503" v="3042"/>
        <pc:sldMkLst>
          <pc:docMk/>
          <pc:sldMk cId="265116060" sldId="264"/>
        </pc:sldMkLst>
        <pc:spChg chg="mod">
          <ac:chgData name="片岡　凪" userId="6b97ce02-9758-4744-8fe0-df337ee77828" providerId="ADAL" clId="{1420498B-07F7-4562-9AF1-8CEFA301DE35}" dt="2021-07-20T09:56:44.503" v="3042"/>
          <ac:spMkLst>
            <pc:docMk/>
            <pc:sldMk cId="265116060" sldId="264"/>
            <ac:spMk id="5" creationId="{57327DF9-D07D-4228-B32C-3818BBC7A007}"/>
          </ac:spMkLst>
        </pc:spChg>
        <pc:spChg chg="mod">
          <ac:chgData name="片岡　凪" userId="6b97ce02-9758-4744-8fe0-df337ee77828" providerId="ADAL" clId="{1420498B-07F7-4562-9AF1-8CEFA301DE35}" dt="2021-07-20T09:56:44.503" v="3042"/>
          <ac:spMkLst>
            <pc:docMk/>
            <pc:sldMk cId="265116060" sldId="264"/>
            <ac:spMk id="9" creationId="{5B356C16-A8F1-4F98-8DF6-E8F05D34D9FB}"/>
          </ac:spMkLst>
        </pc:spChg>
      </pc:sldChg>
      <pc:sldChg chg="modSp add mod">
        <pc:chgData name="片岡　凪" userId="6b97ce02-9758-4744-8fe0-df337ee77828" providerId="ADAL" clId="{1420498B-07F7-4562-9AF1-8CEFA301DE35}" dt="2021-07-20T09:56:44.503" v="3042"/>
        <pc:sldMkLst>
          <pc:docMk/>
          <pc:sldMk cId="342048102" sldId="265"/>
        </pc:sldMkLst>
        <pc:spChg chg="mod">
          <ac:chgData name="片岡　凪" userId="6b97ce02-9758-4744-8fe0-df337ee77828" providerId="ADAL" clId="{1420498B-07F7-4562-9AF1-8CEFA301DE35}" dt="2021-07-20T06:36:56.104" v="811" actId="20577"/>
          <ac:spMkLst>
            <pc:docMk/>
            <pc:sldMk cId="342048102" sldId="265"/>
            <ac:spMk id="5" creationId="{57327DF9-D07D-4228-B32C-3818BBC7A007}"/>
          </ac:spMkLst>
        </pc:spChg>
        <pc:spChg chg="mod">
          <ac:chgData name="片岡　凪" userId="6b97ce02-9758-4744-8fe0-df337ee77828" providerId="ADAL" clId="{1420498B-07F7-4562-9AF1-8CEFA301DE35}" dt="2021-07-20T09:56:44.503" v="3042"/>
          <ac:spMkLst>
            <pc:docMk/>
            <pc:sldMk cId="342048102" sldId="265"/>
            <ac:spMk id="9" creationId="{5B356C16-A8F1-4F98-8DF6-E8F05D34D9FB}"/>
          </ac:spMkLst>
        </pc:spChg>
      </pc:sldChg>
      <pc:sldChg chg="modSp add mod">
        <pc:chgData name="片岡　凪" userId="6b97ce02-9758-4744-8fe0-df337ee77828" providerId="ADAL" clId="{1420498B-07F7-4562-9AF1-8CEFA301DE35}" dt="2021-07-20T09:56:44.503" v="3042"/>
        <pc:sldMkLst>
          <pc:docMk/>
          <pc:sldMk cId="4010703456" sldId="266"/>
        </pc:sldMkLst>
        <pc:spChg chg="mod">
          <ac:chgData name="片岡　凪" userId="6b97ce02-9758-4744-8fe0-df337ee77828" providerId="ADAL" clId="{1420498B-07F7-4562-9AF1-8CEFA301DE35}" dt="2021-07-20T06:37:57.107" v="846" actId="20577"/>
          <ac:spMkLst>
            <pc:docMk/>
            <pc:sldMk cId="4010703456" sldId="266"/>
            <ac:spMk id="5" creationId="{57327DF9-D07D-4228-B32C-3818BBC7A007}"/>
          </ac:spMkLst>
        </pc:spChg>
        <pc:spChg chg="mod">
          <ac:chgData name="片岡　凪" userId="6b97ce02-9758-4744-8fe0-df337ee77828" providerId="ADAL" clId="{1420498B-07F7-4562-9AF1-8CEFA301DE35}" dt="2021-07-20T09:56:44.503" v="3042"/>
          <ac:spMkLst>
            <pc:docMk/>
            <pc:sldMk cId="4010703456" sldId="266"/>
            <ac:spMk id="9" creationId="{5B356C16-A8F1-4F98-8DF6-E8F05D34D9FB}"/>
          </ac:spMkLst>
        </pc:spChg>
      </pc:sldChg>
      <pc:sldChg chg="modSp add mod">
        <pc:chgData name="片岡　凪" userId="6b97ce02-9758-4744-8fe0-df337ee77828" providerId="ADAL" clId="{1420498B-07F7-4562-9AF1-8CEFA301DE35}" dt="2021-07-20T09:56:44.503" v="3042"/>
        <pc:sldMkLst>
          <pc:docMk/>
          <pc:sldMk cId="2878170134" sldId="267"/>
        </pc:sldMkLst>
        <pc:spChg chg="mod">
          <ac:chgData name="片岡　凪" userId="6b97ce02-9758-4744-8fe0-df337ee77828" providerId="ADAL" clId="{1420498B-07F7-4562-9AF1-8CEFA301DE35}" dt="2021-07-20T09:56:44.503" v="3042"/>
          <ac:spMkLst>
            <pc:docMk/>
            <pc:sldMk cId="2878170134" sldId="267"/>
            <ac:spMk id="9" creationId="{5B356C16-A8F1-4F98-8DF6-E8F05D34D9FB}"/>
          </ac:spMkLst>
        </pc:spChg>
      </pc:sldChg>
      <pc:sldChg chg="add del">
        <pc:chgData name="片岡　凪" userId="6b97ce02-9758-4744-8fe0-df337ee77828" providerId="ADAL" clId="{1420498B-07F7-4562-9AF1-8CEFA301DE35}" dt="2021-07-20T06:33:36.091" v="633" actId="47"/>
        <pc:sldMkLst>
          <pc:docMk/>
          <pc:sldMk cId="595210885" sldId="268"/>
        </pc:sldMkLst>
      </pc:sldChg>
      <pc:sldChg chg="new del">
        <pc:chgData name="片岡　凪" userId="6b97ce02-9758-4744-8fe0-df337ee77828" providerId="ADAL" clId="{1420498B-07F7-4562-9AF1-8CEFA301DE35}" dt="2021-07-20T06:31:52.733" v="610" actId="680"/>
        <pc:sldMkLst>
          <pc:docMk/>
          <pc:sldMk cId="600725229" sldId="269"/>
        </pc:sldMkLst>
      </pc:sldChg>
      <pc:sldChg chg="new del">
        <pc:chgData name="片岡　凪" userId="6b97ce02-9758-4744-8fe0-df337ee77828" providerId="ADAL" clId="{1420498B-07F7-4562-9AF1-8CEFA301DE35}" dt="2021-07-20T06:31:56.605" v="612" actId="680"/>
        <pc:sldMkLst>
          <pc:docMk/>
          <pc:sldMk cId="2775356440" sldId="269"/>
        </pc:sldMkLst>
      </pc:sldChg>
      <pc:sldChg chg="modSp new mod">
        <pc:chgData name="片岡　凪" userId="6b97ce02-9758-4744-8fe0-df337ee77828" providerId="ADAL" clId="{1420498B-07F7-4562-9AF1-8CEFA301DE35}" dt="2021-07-20T06:34:15.974" v="692" actId="20577"/>
        <pc:sldMkLst>
          <pc:docMk/>
          <pc:sldMk cId="3970883957" sldId="269"/>
        </pc:sldMkLst>
        <pc:spChg chg="mod">
          <ac:chgData name="片岡　凪" userId="6b97ce02-9758-4744-8fe0-df337ee77828" providerId="ADAL" clId="{1420498B-07F7-4562-9AF1-8CEFA301DE35}" dt="2021-07-20T06:33:25.943" v="632" actId="20577"/>
          <ac:spMkLst>
            <pc:docMk/>
            <pc:sldMk cId="3970883957" sldId="269"/>
            <ac:spMk id="2" creationId="{3178E71E-3017-4EC6-A502-C9340BD89D68}"/>
          </ac:spMkLst>
        </pc:spChg>
        <pc:spChg chg="mod">
          <ac:chgData name="片岡　凪" userId="6b97ce02-9758-4744-8fe0-df337ee77828" providerId="ADAL" clId="{1420498B-07F7-4562-9AF1-8CEFA301DE35}" dt="2021-07-20T06:34:15.974" v="692" actId="20577"/>
          <ac:spMkLst>
            <pc:docMk/>
            <pc:sldMk cId="3970883957" sldId="269"/>
            <ac:spMk id="3" creationId="{19F1B930-2004-44BF-B489-CF67BF57509D}"/>
          </ac:spMkLst>
        </pc:spChg>
      </pc:sldChg>
      <pc:sldChg chg="modSp new mod ord">
        <pc:chgData name="片岡　凪" userId="6b97ce02-9758-4744-8fe0-df337ee77828" providerId="ADAL" clId="{1420498B-07F7-4562-9AF1-8CEFA301DE35}" dt="2021-07-20T06:38:55.815" v="880" actId="20577"/>
        <pc:sldMkLst>
          <pc:docMk/>
          <pc:sldMk cId="3897307289" sldId="270"/>
        </pc:sldMkLst>
        <pc:spChg chg="mod">
          <ac:chgData name="片岡　凪" userId="6b97ce02-9758-4744-8fe0-df337ee77828" providerId="ADAL" clId="{1420498B-07F7-4562-9AF1-8CEFA301DE35}" dt="2021-07-20T06:34:39.628" v="712" actId="20577"/>
          <ac:spMkLst>
            <pc:docMk/>
            <pc:sldMk cId="3897307289" sldId="270"/>
            <ac:spMk id="2" creationId="{50D521BD-5DC4-40AF-8360-4A0FE7385B81}"/>
          </ac:spMkLst>
        </pc:spChg>
        <pc:spChg chg="mod">
          <ac:chgData name="片岡　凪" userId="6b97ce02-9758-4744-8fe0-df337ee77828" providerId="ADAL" clId="{1420498B-07F7-4562-9AF1-8CEFA301DE35}" dt="2021-07-20T06:38:55.815" v="880" actId="20577"/>
          <ac:spMkLst>
            <pc:docMk/>
            <pc:sldMk cId="3897307289" sldId="270"/>
            <ac:spMk id="5" creationId="{A7F14E57-10B1-4623-B935-5F670E5DB3E6}"/>
          </ac:spMkLst>
        </pc:spChg>
      </pc:sldChg>
      <pc:sldChg chg="modSp new mod modNotesTx">
        <pc:chgData name="片岡　凪" userId="6b97ce02-9758-4744-8fe0-df337ee77828" providerId="ADAL" clId="{1420498B-07F7-4562-9AF1-8CEFA301DE35}" dt="2021-07-21T09:57:43.459" v="5473" actId="20577"/>
        <pc:sldMkLst>
          <pc:docMk/>
          <pc:sldMk cId="3299742620" sldId="271"/>
        </pc:sldMkLst>
        <pc:spChg chg="mod">
          <ac:chgData name="片岡　凪" userId="6b97ce02-9758-4744-8fe0-df337ee77828" providerId="ADAL" clId="{1420498B-07F7-4562-9AF1-8CEFA301DE35}" dt="2021-07-21T09:47:55.334" v="5393" actId="207"/>
          <ac:spMkLst>
            <pc:docMk/>
            <pc:sldMk cId="3299742620" sldId="271"/>
            <ac:spMk id="2" creationId="{E1F149F6-7AD2-4B81-942F-89ECD89D7A73}"/>
          </ac:spMkLst>
        </pc:spChg>
        <pc:spChg chg="mod">
          <ac:chgData name="片岡　凪" userId="6b97ce02-9758-4744-8fe0-df337ee77828" providerId="ADAL" clId="{1420498B-07F7-4562-9AF1-8CEFA301DE35}" dt="2021-07-21T09:57:43.459" v="5473" actId="20577"/>
          <ac:spMkLst>
            <pc:docMk/>
            <pc:sldMk cId="3299742620" sldId="271"/>
            <ac:spMk id="3" creationId="{63150B38-408A-4AA9-AFB9-4340BC68FDA3}"/>
          </ac:spMkLst>
        </pc:spChg>
        <pc:spChg chg="mod">
          <ac:chgData name="片岡　凪" userId="6b97ce02-9758-4744-8fe0-df337ee77828" providerId="ADAL" clId="{1420498B-07F7-4562-9AF1-8CEFA301DE35}" dt="2021-07-20T09:56:44.503" v="3042"/>
          <ac:spMkLst>
            <pc:docMk/>
            <pc:sldMk cId="3299742620" sldId="271"/>
            <ac:spMk id="5" creationId="{58419588-43D9-48B3-BE94-F533F932EF5B}"/>
          </ac:spMkLst>
        </pc:spChg>
      </pc:sldChg>
      <pc:sldChg chg="modSp new del mod ord">
        <pc:chgData name="片岡　凪" userId="6b97ce02-9758-4744-8fe0-df337ee77828" providerId="ADAL" clId="{1420498B-07F7-4562-9AF1-8CEFA301DE35}" dt="2021-07-21T10:06:51.742" v="5602" actId="47"/>
        <pc:sldMkLst>
          <pc:docMk/>
          <pc:sldMk cId="816234406" sldId="272"/>
        </pc:sldMkLst>
        <pc:spChg chg="mod">
          <ac:chgData name="片岡　凪" userId="6b97ce02-9758-4744-8fe0-df337ee77828" providerId="ADAL" clId="{1420498B-07F7-4562-9AF1-8CEFA301DE35}" dt="2021-07-20T06:37:12.145" v="827" actId="20577"/>
          <ac:spMkLst>
            <pc:docMk/>
            <pc:sldMk cId="816234406" sldId="272"/>
            <ac:spMk id="5" creationId="{948DA98B-9A12-4344-88B3-53159B5F0BCB}"/>
          </ac:spMkLst>
        </pc:spChg>
      </pc:sldChg>
      <pc:sldChg chg="modSp new mod">
        <pc:chgData name="片岡　凪" userId="6b97ce02-9758-4744-8fe0-df337ee77828" providerId="ADAL" clId="{1420498B-07F7-4562-9AF1-8CEFA301DE35}" dt="2021-07-20T06:38:06.162" v="851" actId="27636"/>
        <pc:sldMkLst>
          <pc:docMk/>
          <pc:sldMk cId="3147412960" sldId="273"/>
        </pc:sldMkLst>
        <pc:spChg chg="mod">
          <ac:chgData name="片岡　凪" userId="6b97ce02-9758-4744-8fe0-df337ee77828" providerId="ADAL" clId="{1420498B-07F7-4562-9AF1-8CEFA301DE35}" dt="2021-07-20T06:38:06.162" v="851" actId="27636"/>
          <ac:spMkLst>
            <pc:docMk/>
            <pc:sldMk cId="3147412960" sldId="273"/>
            <ac:spMk id="5" creationId="{2B838578-C462-4BA1-A277-575B8EEE8D36}"/>
          </ac:spMkLst>
        </pc:spChg>
      </pc:sldChg>
      <pc:sldChg chg="modSp add mod ord">
        <pc:chgData name="片岡　凪" userId="6b97ce02-9758-4744-8fe0-df337ee77828" providerId="ADAL" clId="{1420498B-07F7-4562-9AF1-8CEFA301DE35}" dt="2021-07-20T09:56:44.503" v="3042"/>
        <pc:sldMkLst>
          <pc:docMk/>
          <pc:sldMk cId="871780171" sldId="274"/>
        </pc:sldMkLst>
        <pc:spChg chg="mod">
          <ac:chgData name="片岡　凪" userId="6b97ce02-9758-4744-8fe0-df337ee77828" providerId="ADAL" clId="{1420498B-07F7-4562-9AF1-8CEFA301DE35}" dt="2021-07-20T06:39:48.774" v="923" actId="20577"/>
          <ac:spMkLst>
            <pc:docMk/>
            <pc:sldMk cId="871780171" sldId="274"/>
            <ac:spMk id="5" creationId="{57327DF9-D07D-4228-B32C-3818BBC7A007}"/>
          </ac:spMkLst>
        </pc:spChg>
        <pc:spChg chg="mod">
          <ac:chgData name="片岡　凪" userId="6b97ce02-9758-4744-8fe0-df337ee77828" providerId="ADAL" clId="{1420498B-07F7-4562-9AF1-8CEFA301DE35}" dt="2021-07-20T09:56:44.503" v="3042"/>
          <ac:spMkLst>
            <pc:docMk/>
            <pc:sldMk cId="871780171" sldId="274"/>
            <ac:spMk id="9" creationId="{5B356C16-A8F1-4F98-8DF6-E8F05D34D9FB}"/>
          </ac:spMkLst>
        </pc:spChg>
      </pc:sldChg>
      <pc:sldChg chg="modSp new mod">
        <pc:chgData name="片岡　凪" userId="6b97ce02-9758-4744-8fe0-df337ee77828" providerId="ADAL" clId="{1420498B-07F7-4562-9AF1-8CEFA301DE35}" dt="2021-07-20T06:39:55.653" v="924"/>
        <pc:sldMkLst>
          <pc:docMk/>
          <pc:sldMk cId="1067834472" sldId="275"/>
        </pc:sldMkLst>
        <pc:spChg chg="mod">
          <ac:chgData name="片岡　凪" userId="6b97ce02-9758-4744-8fe0-df337ee77828" providerId="ADAL" clId="{1420498B-07F7-4562-9AF1-8CEFA301DE35}" dt="2021-07-20T06:39:55.653" v="924"/>
          <ac:spMkLst>
            <pc:docMk/>
            <pc:sldMk cId="1067834472" sldId="275"/>
            <ac:spMk id="5" creationId="{7DDAB8DE-BF66-414D-9CB5-BEDF75B9061B}"/>
          </ac:spMkLst>
        </pc:spChg>
      </pc:sldChg>
      <pc:sldChg chg="modSp new mod ord">
        <pc:chgData name="片岡　凪" userId="6b97ce02-9758-4744-8fe0-df337ee77828" providerId="ADAL" clId="{1420498B-07F7-4562-9AF1-8CEFA301DE35}" dt="2021-07-20T09:19:28.408" v="2809" actId="20577"/>
        <pc:sldMkLst>
          <pc:docMk/>
          <pc:sldMk cId="2675389352" sldId="276"/>
        </pc:sldMkLst>
        <pc:spChg chg="mod">
          <ac:chgData name="片岡　凪" userId="6b97ce02-9758-4744-8fe0-df337ee77828" providerId="ADAL" clId="{1420498B-07F7-4562-9AF1-8CEFA301DE35}" dt="2021-07-20T08:56:50.674" v="1889" actId="20577"/>
          <ac:spMkLst>
            <pc:docMk/>
            <pc:sldMk cId="2675389352" sldId="276"/>
            <ac:spMk id="2" creationId="{DEEB2F20-B951-4A3B-BAA1-C256D28DE1EB}"/>
          </ac:spMkLst>
        </pc:spChg>
        <pc:spChg chg="mod">
          <ac:chgData name="片岡　凪" userId="6b97ce02-9758-4744-8fe0-df337ee77828" providerId="ADAL" clId="{1420498B-07F7-4562-9AF1-8CEFA301DE35}" dt="2021-07-20T09:19:28.408" v="2809" actId="20577"/>
          <ac:spMkLst>
            <pc:docMk/>
            <pc:sldMk cId="2675389352" sldId="276"/>
            <ac:spMk id="3" creationId="{9DBBC891-6930-457E-B423-6B5D0521046D}"/>
          </ac:spMkLst>
        </pc:spChg>
      </pc:sldChg>
      <pc:sldChg chg="addSp delSp modSp new mod">
        <pc:chgData name="片岡　凪" userId="6b97ce02-9758-4744-8fe0-df337ee77828" providerId="ADAL" clId="{1420498B-07F7-4562-9AF1-8CEFA301DE35}" dt="2021-07-21T10:06:05.636" v="5579" actId="1076"/>
        <pc:sldMkLst>
          <pc:docMk/>
          <pc:sldMk cId="3078436998" sldId="277"/>
        </pc:sldMkLst>
        <pc:spChg chg="mod">
          <ac:chgData name="片岡　凪" userId="6b97ce02-9758-4744-8fe0-df337ee77828" providerId="ADAL" clId="{1420498B-07F7-4562-9AF1-8CEFA301DE35}" dt="2021-07-21T08:51:33.376" v="4520" actId="404"/>
          <ac:spMkLst>
            <pc:docMk/>
            <pc:sldMk cId="3078436998" sldId="277"/>
            <ac:spMk id="2" creationId="{67666D80-459B-4020-A027-164CD935A031}"/>
          </ac:spMkLst>
        </pc:spChg>
        <pc:spChg chg="mod">
          <ac:chgData name="片岡　凪" userId="6b97ce02-9758-4744-8fe0-df337ee77828" providerId="ADAL" clId="{1420498B-07F7-4562-9AF1-8CEFA301DE35}" dt="2021-07-21T10:01:51.016" v="5544" actId="207"/>
          <ac:spMkLst>
            <pc:docMk/>
            <pc:sldMk cId="3078436998" sldId="277"/>
            <ac:spMk id="3" creationId="{2AF9635D-5262-46B3-9AB1-D08AA59887B9}"/>
          </ac:spMkLst>
        </pc:spChg>
        <pc:spChg chg="mod">
          <ac:chgData name="片岡　凪" userId="6b97ce02-9758-4744-8fe0-df337ee77828" providerId="ADAL" clId="{1420498B-07F7-4562-9AF1-8CEFA301DE35}" dt="2021-07-20T09:56:44.503" v="3042"/>
          <ac:spMkLst>
            <pc:docMk/>
            <pc:sldMk cId="3078436998" sldId="277"/>
            <ac:spMk id="6" creationId="{DA5ECC90-4BB5-42DD-BC9D-91B87A160E10}"/>
          </ac:spMkLst>
        </pc:spChg>
        <pc:spChg chg="add del mod">
          <ac:chgData name="片岡　凪" userId="6b97ce02-9758-4744-8fe0-df337ee77828" providerId="ADAL" clId="{1420498B-07F7-4562-9AF1-8CEFA301DE35}" dt="2021-07-21T09:59:03.497" v="5513" actId="478"/>
          <ac:spMkLst>
            <pc:docMk/>
            <pc:sldMk cId="3078436998" sldId="277"/>
            <ac:spMk id="8" creationId="{60FA96A6-FB8A-4CCB-9A2D-5DE1487FFBB3}"/>
          </ac:spMkLst>
        </pc:spChg>
        <pc:spChg chg="add del mod">
          <ac:chgData name="片岡　凪" userId="6b97ce02-9758-4744-8fe0-df337ee77828" providerId="ADAL" clId="{1420498B-07F7-4562-9AF1-8CEFA301DE35}" dt="2021-07-21T09:58:57.308" v="5497" actId="11529"/>
          <ac:spMkLst>
            <pc:docMk/>
            <pc:sldMk cId="3078436998" sldId="277"/>
            <ac:spMk id="11" creationId="{C415EB60-29F4-4683-8D79-FECC8685AF9C}"/>
          </ac:spMkLst>
        </pc:spChg>
        <pc:spChg chg="add mod">
          <ac:chgData name="片岡　凪" userId="6b97ce02-9758-4744-8fe0-df337ee77828" providerId="ADAL" clId="{1420498B-07F7-4562-9AF1-8CEFA301DE35}" dt="2021-07-21T10:06:05.636" v="5579" actId="1076"/>
          <ac:spMkLst>
            <pc:docMk/>
            <pc:sldMk cId="3078436998" sldId="277"/>
            <ac:spMk id="12" creationId="{64DFD72D-9D17-4B51-B9DD-CBC6BADEB6D1}"/>
          </ac:spMkLst>
        </pc:spChg>
        <pc:picChg chg="add del mod">
          <ac:chgData name="片岡　凪" userId="6b97ce02-9758-4744-8fe0-df337ee77828" providerId="ADAL" clId="{1420498B-07F7-4562-9AF1-8CEFA301DE35}" dt="2021-07-21T09:59:10.835" v="5524" actId="21"/>
          <ac:picMkLst>
            <pc:docMk/>
            <pc:sldMk cId="3078436998" sldId="277"/>
            <ac:picMk id="10" creationId="{72DD3012-8BE9-47A9-8D1B-7E770F13DE07}"/>
          </ac:picMkLst>
        </pc:picChg>
        <pc:picChg chg="add del mod">
          <ac:chgData name="片岡　凪" userId="6b97ce02-9758-4744-8fe0-df337ee77828" providerId="ADAL" clId="{1420498B-07F7-4562-9AF1-8CEFA301DE35}" dt="2021-07-21T10:00:20.271" v="5533"/>
          <ac:picMkLst>
            <pc:docMk/>
            <pc:sldMk cId="3078436998" sldId="277"/>
            <ac:picMk id="13" creationId="{303F92AA-EA16-4600-97A9-81E3E6446E38}"/>
          </ac:picMkLst>
        </pc:picChg>
      </pc:sldChg>
      <pc:sldChg chg="modSp new mod">
        <pc:chgData name="片岡　凪" userId="6b97ce02-9758-4744-8fe0-df337ee77828" providerId="ADAL" clId="{1420498B-07F7-4562-9AF1-8CEFA301DE35}" dt="2021-07-21T06:23:15.413" v="4315" actId="20577"/>
        <pc:sldMkLst>
          <pc:docMk/>
          <pc:sldMk cId="567336786" sldId="278"/>
        </pc:sldMkLst>
        <pc:spChg chg="mod">
          <ac:chgData name="片岡　凪" userId="6b97ce02-9758-4744-8fe0-df337ee77828" providerId="ADAL" clId="{1420498B-07F7-4562-9AF1-8CEFA301DE35}" dt="2021-07-21T06:23:15.413" v="4315" actId="20577"/>
          <ac:spMkLst>
            <pc:docMk/>
            <pc:sldMk cId="567336786" sldId="278"/>
            <ac:spMk id="2" creationId="{1A6611A3-7EEA-4D05-9F5B-F4156465552A}"/>
          </ac:spMkLst>
        </pc:spChg>
      </pc:sldChg>
      <pc:sldChg chg="modSp new mod">
        <pc:chgData name="片岡　凪" userId="6b97ce02-9758-4744-8fe0-df337ee77828" providerId="ADAL" clId="{1420498B-07F7-4562-9AF1-8CEFA301DE35}" dt="2021-07-21T07:06:16.114" v="4330" actId="20577"/>
        <pc:sldMkLst>
          <pc:docMk/>
          <pc:sldMk cId="3596500118" sldId="279"/>
        </pc:sldMkLst>
        <pc:spChg chg="mod">
          <ac:chgData name="片岡　凪" userId="6b97ce02-9758-4744-8fe0-df337ee77828" providerId="ADAL" clId="{1420498B-07F7-4562-9AF1-8CEFA301DE35}" dt="2021-07-21T07:06:16.114" v="4330" actId="20577"/>
          <ac:spMkLst>
            <pc:docMk/>
            <pc:sldMk cId="3596500118" sldId="279"/>
            <ac:spMk id="2" creationId="{8CB2EE31-E952-45E1-B0B8-1BB0D46FBC62}"/>
          </ac:spMkLst>
        </pc:spChg>
      </pc:sldChg>
      <pc:sldChg chg="addSp delSp modSp new mod">
        <pc:chgData name="片岡　凪" userId="6b97ce02-9758-4744-8fe0-df337ee77828" providerId="ADAL" clId="{1420498B-07F7-4562-9AF1-8CEFA301DE35}" dt="2021-07-21T09:49:39.355" v="5397" actId="207"/>
        <pc:sldMkLst>
          <pc:docMk/>
          <pc:sldMk cId="3428662499" sldId="280"/>
        </pc:sldMkLst>
        <pc:spChg chg="mod">
          <ac:chgData name="片岡　凪" userId="6b97ce02-9758-4744-8fe0-df337ee77828" providerId="ADAL" clId="{1420498B-07F7-4562-9AF1-8CEFA301DE35}" dt="2021-07-21T09:49:39.355" v="5397" actId="207"/>
          <ac:spMkLst>
            <pc:docMk/>
            <pc:sldMk cId="3428662499" sldId="280"/>
            <ac:spMk id="2" creationId="{655C1E1D-BDD4-4FB6-A635-104CADBA4BE7}"/>
          </ac:spMkLst>
        </pc:spChg>
        <pc:spChg chg="del">
          <ac:chgData name="片岡　凪" userId="6b97ce02-9758-4744-8fe0-df337ee77828" providerId="ADAL" clId="{1420498B-07F7-4562-9AF1-8CEFA301DE35}" dt="2021-07-21T09:34:24.261" v="5371"/>
          <ac:spMkLst>
            <pc:docMk/>
            <pc:sldMk cId="3428662499" sldId="280"/>
            <ac:spMk id="3" creationId="{A8C4A21E-6BC0-48E6-B180-0306C9489D5A}"/>
          </ac:spMkLst>
        </pc:spChg>
        <pc:picChg chg="add mod">
          <ac:chgData name="片岡　凪" userId="6b97ce02-9758-4744-8fe0-df337ee77828" providerId="ADAL" clId="{1420498B-07F7-4562-9AF1-8CEFA301DE35}" dt="2021-07-21T09:34:24.261" v="5371"/>
          <ac:picMkLst>
            <pc:docMk/>
            <pc:sldMk cId="3428662499" sldId="280"/>
            <ac:picMk id="8" creationId="{A93FAB81-B445-49CA-AAEB-EC9DC7677E61}"/>
          </ac:picMkLst>
        </pc:picChg>
      </pc:sldChg>
      <pc:sldChg chg="addSp delSp modSp new del mod modClrScheme chgLayout">
        <pc:chgData name="片岡　凪" userId="6b97ce02-9758-4744-8fe0-df337ee77828" providerId="ADAL" clId="{1420498B-07F7-4562-9AF1-8CEFA301DE35}" dt="2021-07-21T10:15:20.767" v="5757" actId="47"/>
        <pc:sldMkLst>
          <pc:docMk/>
          <pc:sldMk cId="3770500280" sldId="281"/>
        </pc:sldMkLst>
        <pc:spChg chg="mod ord">
          <ac:chgData name="片岡　凪" userId="6b97ce02-9758-4744-8fe0-df337ee77828" providerId="ADAL" clId="{1420498B-07F7-4562-9AF1-8CEFA301DE35}" dt="2021-07-21T10:13:41.514" v="5751" actId="20577"/>
          <ac:spMkLst>
            <pc:docMk/>
            <pc:sldMk cId="3770500280" sldId="281"/>
            <ac:spMk id="2" creationId="{498101E5-39EE-416A-B766-49EB1A10B82B}"/>
          </ac:spMkLst>
        </pc:spChg>
        <pc:spChg chg="del mod ord">
          <ac:chgData name="片岡　凪" userId="6b97ce02-9758-4744-8fe0-df337ee77828" providerId="ADAL" clId="{1420498B-07F7-4562-9AF1-8CEFA301DE35}" dt="2021-07-21T10:12:32.681" v="5684" actId="700"/>
          <ac:spMkLst>
            <pc:docMk/>
            <pc:sldMk cId="3770500280" sldId="281"/>
            <ac:spMk id="3" creationId="{580FC106-82C5-4475-9281-4BD9E101F855}"/>
          </ac:spMkLst>
        </pc:spChg>
        <pc:spChg chg="mod ord">
          <ac:chgData name="片岡　凪" userId="6b97ce02-9758-4744-8fe0-df337ee77828" providerId="ADAL" clId="{1420498B-07F7-4562-9AF1-8CEFA301DE35}" dt="2021-07-21T10:12:32.681" v="5684" actId="700"/>
          <ac:spMkLst>
            <pc:docMk/>
            <pc:sldMk cId="3770500280" sldId="281"/>
            <ac:spMk id="4" creationId="{1EDE6E81-5E46-43A1-83AD-F76AA02F42DD}"/>
          </ac:spMkLst>
        </pc:spChg>
        <pc:spChg chg="del mod ord">
          <ac:chgData name="片岡　凪" userId="6b97ce02-9758-4744-8fe0-df337ee77828" providerId="ADAL" clId="{1420498B-07F7-4562-9AF1-8CEFA301DE35}" dt="2021-07-21T10:12:32.681" v="5684" actId="700"/>
          <ac:spMkLst>
            <pc:docMk/>
            <pc:sldMk cId="3770500280" sldId="281"/>
            <ac:spMk id="5" creationId="{31CE0A86-94C8-4E32-9072-E9B8B0E48811}"/>
          </ac:spMkLst>
        </pc:spChg>
        <pc:spChg chg="mod ord">
          <ac:chgData name="片岡　凪" userId="6b97ce02-9758-4744-8fe0-df337ee77828" providerId="ADAL" clId="{1420498B-07F7-4562-9AF1-8CEFA301DE35}" dt="2021-07-21T10:12:32.681" v="5684" actId="700"/>
          <ac:spMkLst>
            <pc:docMk/>
            <pc:sldMk cId="3770500280" sldId="281"/>
            <ac:spMk id="6" creationId="{B5BD79A3-95BD-4363-BD7F-C3C049CC4D1E}"/>
          </ac:spMkLst>
        </pc:spChg>
        <pc:spChg chg="add mod ord">
          <ac:chgData name="片岡　凪" userId="6b97ce02-9758-4744-8fe0-df337ee77828" providerId="ADAL" clId="{1420498B-07F7-4562-9AF1-8CEFA301DE35}" dt="2021-07-21T10:12:32.681" v="5684" actId="700"/>
          <ac:spMkLst>
            <pc:docMk/>
            <pc:sldMk cId="3770500280" sldId="281"/>
            <ac:spMk id="7" creationId="{711AFC18-FA4E-4521-976A-FDD7FB551A9C}"/>
          </ac:spMkLst>
        </pc:spChg>
      </pc:sldChg>
      <pc:sldChg chg="add del">
        <pc:chgData name="片岡　凪" userId="6b97ce02-9758-4744-8fe0-df337ee77828" providerId="ADAL" clId="{1420498B-07F7-4562-9AF1-8CEFA301DE35}" dt="2021-07-21T10:15:24.677" v="5758" actId="47"/>
        <pc:sldMkLst>
          <pc:docMk/>
          <pc:sldMk cId="838042616" sldId="282"/>
        </pc:sldMkLst>
      </pc:sldChg>
      <pc:sldChg chg="modSp new mod">
        <pc:chgData name="片岡　凪" userId="6b97ce02-9758-4744-8fe0-df337ee77828" providerId="ADAL" clId="{1420498B-07F7-4562-9AF1-8CEFA301DE35}" dt="2021-07-21T10:11:42.239" v="5667" actId="20577"/>
        <pc:sldMkLst>
          <pc:docMk/>
          <pc:sldMk cId="3208015700" sldId="283"/>
        </pc:sldMkLst>
        <pc:spChg chg="mod">
          <ac:chgData name="片岡　凪" userId="6b97ce02-9758-4744-8fe0-df337ee77828" providerId="ADAL" clId="{1420498B-07F7-4562-9AF1-8CEFA301DE35}" dt="2021-07-21T10:11:42.239" v="5667" actId="20577"/>
          <ac:spMkLst>
            <pc:docMk/>
            <pc:sldMk cId="3208015700" sldId="283"/>
            <ac:spMk id="2" creationId="{884561C0-B770-4EB6-801D-08E095C07CD2}"/>
          </ac:spMkLst>
        </pc:spChg>
      </pc:sldChg>
      <pc:sldChg chg="modSp new mod">
        <pc:chgData name="片岡　凪" userId="6b97ce02-9758-4744-8fe0-df337ee77828" providerId="ADAL" clId="{1420498B-07F7-4562-9AF1-8CEFA301DE35}" dt="2021-07-21T10:11:47.211" v="5683" actId="20577"/>
        <pc:sldMkLst>
          <pc:docMk/>
          <pc:sldMk cId="368681002" sldId="284"/>
        </pc:sldMkLst>
        <pc:spChg chg="mod">
          <ac:chgData name="片岡　凪" userId="6b97ce02-9758-4744-8fe0-df337ee77828" providerId="ADAL" clId="{1420498B-07F7-4562-9AF1-8CEFA301DE35}" dt="2021-07-21T10:11:47.211" v="5683" actId="20577"/>
          <ac:spMkLst>
            <pc:docMk/>
            <pc:sldMk cId="368681002" sldId="284"/>
            <ac:spMk id="2" creationId="{347A927B-FFBA-4A9F-AF28-9A263C8BCDE7}"/>
          </ac:spMkLst>
        </pc:spChg>
      </pc:sldChg>
      <pc:sldChg chg="addSp delSp modSp new mod modClrScheme chgLayout">
        <pc:chgData name="片岡　凪" userId="6b97ce02-9758-4744-8fe0-df337ee77828" providerId="ADAL" clId="{1420498B-07F7-4562-9AF1-8CEFA301DE35}" dt="2021-07-21T10:44:30.177" v="6520" actId="1035"/>
        <pc:sldMkLst>
          <pc:docMk/>
          <pc:sldMk cId="1916409022" sldId="285"/>
        </pc:sldMkLst>
        <pc:spChg chg="del mod ord">
          <ac:chgData name="片岡　凪" userId="6b97ce02-9758-4744-8fe0-df337ee77828" providerId="ADAL" clId="{1420498B-07F7-4562-9AF1-8CEFA301DE35}" dt="2021-07-21T10:15:36.226" v="5759" actId="700"/>
          <ac:spMkLst>
            <pc:docMk/>
            <pc:sldMk cId="1916409022" sldId="285"/>
            <ac:spMk id="2" creationId="{9E465624-A6CA-41F3-865A-D356436A2ECF}"/>
          </ac:spMkLst>
        </pc:spChg>
        <pc:spChg chg="del mod ord">
          <ac:chgData name="片岡　凪" userId="6b97ce02-9758-4744-8fe0-df337ee77828" providerId="ADAL" clId="{1420498B-07F7-4562-9AF1-8CEFA301DE35}" dt="2021-07-21T10:15:36.226" v="5759" actId="700"/>
          <ac:spMkLst>
            <pc:docMk/>
            <pc:sldMk cId="1916409022" sldId="285"/>
            <ac:spMk id="3" creationId="{64AEC612-2C12-436B-A0CB-07EF3FA1E8CC}"/>
          </ac:spMkLst>
        </pc:spChg>
        <pc:spChg chg="mod ord">
          <ac:chgData name="片岡　凪" userId="6b97ce02-9758-4744-8fe0-df337ee77828" providerId="ADAL" clId="{1420498B-07F7-4562-9AF1-8CEFA301DE35}" dt="2021-07-21T10:15:36.226" v="5759" actId="700"/>
          <ac:spMkLst>
            <pc:docMk/>
            <pc:sldMk cId="1916409022" sldId="285"/>
            <ac:spMk id="4" creationId="{1F68F99E-8099-49DC-B3A2-5531A819A090}"/>
          </ac:spMkLst>
        </pc:spChg>
        <pc:spChg chg="del mod ord">
          <ac:chgData name="片岡　凪" userId="6b97ce02-9758-4744-8fe0-df337ee77828" providerId="ADAL" clId="{1420498B-07F7-4562-9AF1-8CEFA301DE35}" dt="2021-07-21T10:15:36.226" v="5759" actId="700"/>
          <ac:spMkLst>
            <pc:docMk/>
            <pc:sldMk cId="1916409022" sldId="285"/>
            <ac:spMk id="5" creationId="{A3125BBE-8EA7-4326-96BD-4684BF7CE51C}"/>
          </ac:spMkLst>
        </pc:spChg>
        <pc:spChg chg="del mod ord">
          <ac:chgData name="片岡　凪" userId="6b97ce02-9758-4744-8fe0-df337ee77828" providerId="ADAL" clId="{1420498B-07F7-4562-9AF1-8CEFA301DE35}" dt="2021-07-21T10:15:36.226" v="5759" actId="700"/>
          <ac:spMkLst>
            <pc:docMk/>
            <pc:sldMk cId="1916409022" sldId="285"/>
            <ac:spMk id="6" creationId="{4D0564F9-C59C-4DF5-88CF-451A16964B1F}"/>
          </ac:spMkLst>
        </pc:spChg>
        <pc:spChg chg="add mod ord">
          <ac:chgData name="片岡　凪" userId="6b97ce02-9758-4744-8fe0-df337ee77828" providerId="ADAL" clId="{1420498B-07F7-4562-9AF1-8CEFA301DE35}" dt="2021-07-21T10:16:16.168" v="5841" actId="20577"/>
          <ac:spMkLst>
            <pc:docMk/>
            <pc:sldMk cId="1916409022" sldId="285"/>
            <ac:spMk id="7" creationId="{A9759157-8C00-40AC-8BC0-D5EA7F9AFD03}"/>
          </ac:spMkLst>
        </pc:spChg>
        <pc:spChg chg="add mod ord">
          <ac:chgData name="片岡　凪" userId="6b97ce02-9758-4744-8fe0-df337ee77828" providerId="ADAL" clId="{1420498B-07F7-4562-9AF1-8CEFA301DE35}" dt="2021-07-21T10:43:15.403" v="6507" actId="1036"/>
          <ac:spMkLst>
            <pc:docMk/>
            <pc:sldMk cId="1916409022" sldId="285"/>
            <ac:spMk id="8" creationId="{9CCD279F-E3E2-40F4-BC2E-0585F1BEE6D3}"/>
          </ac:spMkLst>
        </pc:spChg>
        <pc:spChg chg="add mod ord">
          <ac:chgData name="片岡　凪" userId="6b97ce02-9758-4744-8fe0-df337ee77828" providerId="ADAL" clId="{1420498B-07F7-4562-9AF1-8CEFA301DE35}" dt="2021-07-21T10:44:04.867" v="6510" actId="2710"/>
          <ac:spMkLst>
            <pc:docMk/>
            <pc:sldMk cId="1916409022" sldId="285"/>
            <ac:spMk id="9" creationId="{16F8A75B-731C-46BB-B556-C759578C53B7}"/>
          </ac:spMkLst>
        </pc:spChg>
        <pc:spChg chg="add mod ord">
          <ac:chgData name="片岡　凪" userId="6b97ce02-9758-4744-8fe0-df337ee77828" providerId="ADAL" clId="{1420498B-07F7-4562-9AF1-8CEFA301DE35}" dt="2021-07-21T10:43:15.403" v="6507" actId="1036"/>
          <ac:spMkLst>
            <pc:docMk/>
            <pc:sldMk cId="1916409022" sldId="285"/>
            <ac:spMk id="10" creationId="{C12C44E9-943F-4FC7-BA7A-95370BBDEEDE}"/>
          </ac:spMkLst>
        </pc:spChg>
        <pc:spChg chg="add mod ord">
          <ac:chgData name="片岡　凪" userId="6b97ce02-9758-4744-8fe0-df337ee77828" providerId="ADAL" clId="{1420498B-07F7-4562-9AF1-8CEFA301DE35}" dt="2021-07-21T10:44:30.177" v="6520" actId="1035"/>
          <ac:spMkLst>
            <pc:docMk/>
            <pc:sldMk cId="1916409022" sldId="285"/>
            <ac:spMk id="11" creationId="{531987E2-1860-43C0-B0E3-8820E6E45EDA}"/>
          </ac:spMkLst>
        </pc:spChg>
        <pc:spChg chg="add mod ord">
          <ac:chgData name="片岡　凪" userId="6b97ce02-9758-4744-8fe0-df337ee77828" providerId="ADAL" clId="{1420498B-07F7-4562-9AF1-8CEFA301DE35}" dt="2021-07-21T10:15:36.226" v="5759" actId="700"/>
          <ac:spMkLst>
            <pc:docMk/>
            <pc:sldMk cId="1916409022" sldId="285"/>
            <ac:spMk id="12" creationId="{059884FE-4715-43DB-9B55-CD84809D6EAF}"/>
          </ac:spMkLst>
        </pc:spChg>
        <pc:spChg chg="add mod ord">
          <ac:chgData name="片岡　凪" userId="6b97ce02-9758-4744-8fe0-df337ee77828" providerId="ADAL" clId="{1420498B-07F7-4562-9AF1-8CEFA301DE35}" dt="2021-07-21T10:16:03.012" v="5773" actId="27636"/>
          <ac:spMkLst>
            <pc:docMk/>
            <pc:sldMk cId="1916409022" sldId="285"/>
            <ac:spMk id="13" creationId="{103D60B7-862F-4AF8-B0ED-647ECEA1AE3C}"/>
          </ac:spMkLst>
        </pc:spChg>
        <pc:spChg chg="add mod">
          <ac:chgData name="片岡　凪" userId="6b97ce02-9758-4744-8fe0-df337ee77828" providerId="ADAL" clId="{1420498B-07F7-4562-9AF1-8CEFA301DE35}" dt="2021-07-21T10:36:42.600" v="6385" actId="14100"/>
          <ac:spMkLst>
            <pc:docMk/>
            <pc:sldMk cId="1916409022" sldId="285"/>
            <ac:spMk id="14" creationId="{919AD512-A9AA-42BE-B294-A1317AB6DB8C}"/>
          </ac:spMkLst>
        </pc:spChg>
        <pc:spChg chg="add del mod">
          <ac:chgData name="片岡　凪" userId="6b97ce02-9758-4744-8fe0-df337ee77828" providerId="ADAL" clId="{1420498B-07F7-4562-9AF1-8CEFA301DE35}" dt="2021-07-21T10:37:08.768" v="6387" actId="478"/>
          <ac:spMkLst>
            <pc:docMk/>
            <pc:sldMk cId="1916409022" sldId="285"/>
            <ac:spMk id="15" creationId="{2F17C36B-D23F-4817-9A56-D801E81A78AD}"/>
          </ac:spMkLst>
        </pc:spChg>
        <pc:spChg chg="add mod">
          <ac:chgData name="片岡　凪" userId="6b97ce02-9758-4744-8fe0-df337ee77828" providerId="ADAL" clId="{1420498B-07F7-4562-9AF1-8CEFA301DE35}" dt="2021-07-21T10:41:22.924" v="6468" actId="571"/>
          <ac:spMkLst>
            <pc:docMk/>
            <pc:sldMk cId="1916409022" sldId="285"/>
            <ac:spMk id="16" creationId="{108E5B25-F9FB-4D2A-8284-3C2CC68A489E}"/>
          </ac:spMkLst>
        </pc:spChg>
        <pc:spChg chg="add mod">
          <ac:chgData name="片岡　凪" userId="6b97ce02-9758-4744-8fe0-df337ee77828" providerId="ADAL" clId="{1420498B-07F7-4562-9AF1-8CEFA301DE35}" dt="2021-07-21T10:41:22.924" v="6468" actId="571"/>
          <ac:spMkLst>
            <pc:docMk/>
            <pc:sldMk cId="1916409022" sldId="285"/>
            <ac:spMk id="17" creationId="{BC31B83E-2638-47EF-9FCE-B48B6479C562}"/>
          </ac:spMkLst>
        </pc:spChg>
      </pc:sldChg>
      <pc:sldMasterChg chg="modSp mod modSldLayout">
        <pc:chgData name="片岡　凪" userId="6b97ce02-9758-4744-8fe0-df337ee77828" providerId="ADAL" clId="{1420498B-07F7-4562-9AF1-8CEFA301DE35}" dt="2021-07-21T10:15:12.346" v="5755"/>
        <pc:sldMasterMkLst>
          <pc:docMk/>
          <pc:sldMasterMk cId="2612638070" sldId="2147483672"/>
        </pc:sldMasterMkLst>
        <pc:spChg chg="mod">
          <ac:chgData name="片岡　凪" userId="6b97ce02-9758-4744-8fe0-df337ee77828" providerId="ADAL" clId="{1420498B-07F7-4562-9AF1-8CEFA301DE35}" dt="2021-07-20T06:25:13.512" v="589" actId="20577"/>
          <ac:spMkLst>
            <pc:docMk/>
            <pc:sldMasterMk cId="2612638070" sldId="2147483672"/>
            <ac:spMk id="7" creationId="{C6BD8139-F342-4BEC-B8E9-1506056363A5}"/>
          </ac:spMkLst>
        </pc:spChg>
        <pc:spChg chg="mod">
          <ac:chgData name="片岡　凪" userId="6b97ce02-9758-4744-8fe0-df337ee77828" providerId="ADAL" clId="{1420498B-07F7-4562-9AF1-8CEFA301DE35}" dt="2021-07-20T05:47:45.341" v="208" actId="20577"/>
          <ac:spMkLst>
            <pc:docMk/>
            <pc:sldMasterMk cId="2612638070" sldId="2147483672"/>
            <ac:spMk id="8" creationId="{2A9DA1AF-B1CA-472D-A511-12ADC4C8C5E6}"/>
          </ac:spMkLst>
        </pc:spChg>
        <pc:spChg chg="mod">
          <ac:chgData name="片岡　凪" userId="6b97ce02-9758-4744-8fe0-df337ee77828" providerId="ADAL" clId="{1420498B-07F7-4562-9AF1-8CEFA301DE35}" dt="2021-07-20T05:47:13.448" v="146" actId="20577"/>
          <ac:spMkLst>
            <pc:docMk/>
            <pc:sldMasterMk cId="2612638070" sldId="2147483672"/>
            <ac:spMk id="9" creationId="{2683BD18-84E5-4F12-8425-6E639FED4A39}"/>
          </ac:spMkLst>
        </pc:spChg>
        <pc:spChg chg="mod">
          <ac:chgData name="片岡　凪" userId="6b97ce02-9758-4744-8fe0-df337ee77828" providerId="ADAL" clId="{1420498B-07F7-4562-9AF1-8CEFA301DE35}" dt="2021-07-20T06:48:00.644" v="955" actId="1036"/>
          <ac:spMkLst>
            <pc:docMk/>
            <pc:sldMasterMk cId="2612638070" sldId="2147483672"/>
            <ac:spMk id="11" creationId="{10CB9A67-CD66-4887-90C9-197A9BF4C86D}"/>
          </ac:spMkLst>
        </pc:spChg>
        <pc:sldLayoutChg chg="addSp modSp">
          <pc:chgData name="片岡　凪" userId="6b97ce02-9758-4744-8fe0-df337ee77828" providerId="ADAL" clId="{1420498B-07F7-4562-9AF1-8CEFA301DE35}" dt="2021-07-20T06:49:34.146" v="968"/>
          <pc:sldLayoutMkLst>
            <pc:docMk/>
            <pc:sldMasterMk cId="2612638070" sldId="2147483672"/>
            <pc:sldLayoutMk cId="4113260266" sldId="2147483661"/>
          </pc:sldLayoutMkLst>
          <pc:spChg chg="add mod">
            <ac:chgData name="片岡　凪" userId="6b97ce02-9758-4744-8fe0-df337ee77828" providerId="ADAL" clId="{1420498B-07F7-4562-9AF1-8CEFA301DE35}" dt="2021-07-20T06:49:34.146" v="968"/>
            <ac:spMkLst>
              <pc:docMk/>
              <pc:sldMasterMk cId="2612638070" sldId="2147483672"/>
              <pc:sldLayoutMk cId="4113260266" sldId="2147483661"/>
              <ac:spMk id="6" creationId="{2A917711-6F53-468D-AF83-AB629C524EA3}"/>
            </ac:spMkLst>
          </pc:spChg>
        </pc:sldLayoutChg>
        <pc:sldLayoutChg chg="addSp modSp">
          <pc:chgData name="片岡　凪" userId="6b97ce02-9758-4744-8fe0-df337ee77828" providerId="ADAL" clId="{1420498B-07F7-4562-9AF1-8CEFA301DE35}" dt="2021-07-20T06:49:12.665" v="956"/>
          <pc:sldLayoutMkLst>
            <pc:docMk/>
            <pc:sldMasterMk cId="2612638070" sldId="2147483672"/>
            <pc:sldLayoutMk cId="4151147488" sldId="2147483673"/>
          </pc:sldLayoutMkLst>
          <pc:spChg chg="add mod">
            <ac:chgData name="片岡　凪" userId="6b97ce02-9758-4744-8fe0-df337ee77828" providerId="ADAL" clId="{1420498B-07F7-4562-9AF1-8CEFA301DE35}" dt="2021-07-20T06:49:12.665" v="956"/>
            <ac:spMkLst>
              <pc:docMk/>
              <pc:sldMasterMk cId="2612638070" sldId="2147483672"/>
              <pc:sldLayoutMk cId="4151147488" sldId="2147483673"/>
              <ac:spMk id="4" creationId="{857D5B71-E0F1-46F7-913A-916884A9043A}"/>
            </ac:spMkLst>
          </pc:spChg>
        </pc:sldLayoutChg>
        <pc:sldLayoutChg chg="addSp modSp mod">
          <pc:chgData name="片岡　凪" userId="6b97ce02-9758-4744-8fe0-df337ee77828" providerId="ADAL" clId="{1420498B-07F7-4562-9AF1-8CEFA301DE35}" dt="2021-07-20T06:49:13.752" v="957"/>
          <pc:sldLayoutMkLst>
            <pc:docMk/>
            <pc:sldMasterMk cId="2612638070" sldId="2147483672"/>
            <pc:sldLayoutMk cId="1986687184" sldId="2147483674"/>
          </pc:sldLayoutMkLst>
          <pc:spChg chg="mod">
            <ac:chgData name="片岡　凪" userId="6b97ce02-9758-4744-8fe0-df337ee77828" providerId="ADAL" clId="{1420498B-07F7-4562-9AF1-8CEFA301DE35}" dt="2021-07-20T05:52:46.346" v="272" actId="20577"/>
            <ac:spMkLst>
              <pc:docMk/>
              <pc:sldMasterMk cId="2612638070" sldId="2147483672"/>
              <pc:sldLayoutMk cId="1986687184" sldId="2147483674"/>
              <ac:spMk id="8" creationId="{5943892C-8E35-4374-9BEA-487FF74CF105}"/>
            </ac:spMkLst>
          </pc:spChg>
          <pc:spChg chg="add mod">
            <ac:chgData name="片岡　凪" userId="6b97ce02-9758-4744-8fe0-df337ee77828" providerId="ADAL" clId="{1420498B-07F7-4562-9AF1-8CEFA301DE35}" dt="2021-07-20T06:49:13.752" v="957"/>
            <ac:spMkLst>
              <pc:docMk/>
              <pc:sldMasterMk cId="2612638070" sldId="2147483672"/>
              <pc:sldLayoutMk cId="1986687184" sldId="2147483674"/>
              <ac:spMk id="9" creationId="{585BFFFE-8ACC-4B1F-ACDE-CECF0EAC72D4}"/>
            </ac:spMkLst>
          </pc:spChg>
        </pc:sldLayoutChg>
        <pc:sldLayoutChg chg="addSp modSp">
          <pc:chgData name="片岡　凪" userId="6b97ce02-9758-4744-8fe0-df337ee77828" providerId="ADAL" clId="{1420498B-07F7-4562-9AF1-8CEFA301DE35}" dt="2021-07-20T06:49:16.002" v="958"/>
          <pc:sldLayoutMkLst>
            <pc:docMk/>
            <pc:sldMasterMk cId="2612638070" sldId="2147483672"/>
            <pc:sldLayoutMk cId="2846228003" sldId="2147483675"/>
          </pc:sldLayoutMkLst>
          <pc:spChg chg="add mod">
            <ac:chgData name="片岡　凪" userId="6b97ce02-9758-4744-8fe0-df337ee77828" providerId="ADAL" clId="{1420498B-07F7-4562-9AF1-8CEFA301DE35}" dt="2021-07-20T06:49:16.002" v="958"/>
            <ac:spMkLst>
              <pc:docMk/>
              <pc:sldMasterMk cId="2612638070" sldId="2147483672"/>
              <pc:sldLayoutMk cId="2846228003" sldId="2147483675"/>
              <ac:spMk id="7" creationId="{F37E33F2-778F-4C2E-BCEF-5EC6768B5856}"/>
            </ac:spMkLst>
          </pc:spChg>
        </pc:sldLayoutChg>
        <pc:sldLayoutChg chg="addSp modSp mod">
          <pc:chgData name="片岡　凪" userId="6b97ce02-9758-4744-8fe0-df337ee77828" providerId="ADAL" clId="{1420498B-07F7-4562-9AF1-8CEFA301DE35}" dt="2021-07-21T10:15:10.342" v="5754"/>
          <pc:sldLayoutMkLst>
            <pc:docMk/>
            <pc:sldMasterMk cId="2612638070" sldId="2147483672"/>
            <pc:sldLayoutMk cId="3132141221" sldId="2147483676"/>
          </pc:sldLayoutMkLst>
          <pc:spChg chg="add mod">
            <ac:chgData name="片岡　凪" userId="6b97ce02-9758-4744-8fe0-df337ee77828" providerId="ADAL" clId="{1420498B-07F7-4562-9AF1-8CEFA301DE35}" dt="2021-07-20T06:49:18.648" v="961" actId="1035"/>
            <ac:spMkLst>
              <pc:docMk/>
              <pc:sldMasterMk cId="2612638070" sldId="2147483672"/>
              <pc:sldLayoutMk cId="3132141221" sldId="2147483676"/>
              <ac:spMk id="8" creationId="{8457EBAD-0914-45B0-8D10-0054CFF51542}"/>
            </ac:spMkLst>
          </pc:spChg>
          <pc:spChg chg="add mod">
            <ac:chgData name="片岡　凪" userId="6b97ce02-9758-4744-8fe0-df337ee77828" providerId="ADAL" clId="{1420498B-07F7-4562-9AF1-8CEFA301DE35}" dt="2021-07-21T10:14:37.180" v="5752"/>
            <ac:spMkLst>
              <pc:docMk/>
              <pc:sldMasterMk cId="2612638070" sldId="2147483672"/>
              <pc:sldLayoutMk cId="3132141221" sldId="2147483676"/>
              <ac:spMk id="9" creationId="{52060988-5F0D-4945-88E4-849AECB90D3A}"/>
            </ac:spMkLst>
          </pc:spChg>
          <pc:spChg chg="add mod">
            <ac:chgData name="片岡　凪" userId="6b97ce02-9758-4744-8fe0-df337ee77828" providerId="ADAL" clId="{1420498B-07F7-4562-9AF1-8CEFA301DE35}" dt="2021-07-21T10:15:10.342" v="5754"/>
            <ac:spMkLst>
              <pc:docMk/>
              <pc:sldMasterMk cId="2612638070" sldId="2147483672"/>
              <pc:sldLayoutMk cId="3132141221" sldId="2147483676"/>
              <ac:spMk id="10" creationId="{51BCEF13-FB79-480F-BD63-D50D32AEF204}"/>
            </ac:spMkLst>
          </pc:spChg>
        </pc:sldLayoutChg>
        <pc:sldLayoutChg chg="addSp modSp">
          <pc:chgData name="片岡　凪" userId="6b97ce02-9758-4744-8fe0-df337ee77828" providerId="ADAL" clId="{1420498B-07F7-4562-9AF1-8CEFA301DE35}" dt="2021-07-21T10:15:12.346" v="5755"/>
          <pc:sldLayoutMkLst>
            <pc:docMk/>
            <pc:sldMasterMk cId="2612638070" sldId="2147483672"/>
            <pc:sldLayoutMk cId="3962955123" sldId="2147483677"/>
          </pc:sldLayoutMkLst>
          <pc:spChg chg="add mod">
            <ac:chgData name="片岡　凪" userId="6b97ce02-9758-4744-8fe0-df337ee77828" providerId="ADAL" clId="{1420498B-07F7-4562-9AF1-8CEFA301DE35}" dt="2021-07-20T06:49:20.483" v="962"/>
            <ac:spMkLst>
              <pc:docMk/>
              <pc:sldMasterMk cId="2612638070" sldId="2147483672"/>
              <pc:sldLayoutMk cId="3962955123" sldId="2147483677"/>
              <ac:spMk id="10" creationId="{615AA536-F464-4D50-AC3D-9AF3B7173420}"/>
            </ac:spMkLst>
          </pc:spChg>
          <pc:spChg chg="add mod">
            <ac:chgData name="片岡　凪" userId="6b97ce02-9758-4744-8fe0-df337ee77828" providerId="ADAL" clId="{1420498B-07F7-4562-9AF1-8CEFA301DE35}" dt="2021-07-21T10:14:38.891" v="5753"/>
            <ac:spMkLst>
              <pc:docMk/>
              <pc:sldMasterMk cId="2612638070" sldId="2147483672"/>
              <pc:sldLayoutMk cId="3962955123" sldId="2147483677"/>
              <ac:spMk id="11" creationId="{6F4ABD18-FC9F-4CE4-8D30-D0AE06A13CDA}"/>
            </ac:spMkLst>
          </pc:spChg>
          <pc:spChg chg="add mod">
            <ac:chgData name="片岡　凪" userId="6b97ce02-9758-4744-8fe0-df337ee77828" providerId="ADAL" clId="{1420498B-07F7-4562-9AF1-8CEFA301DE35}" dt="2021-07-21T10:15:12.346" v="5755"/>
            <ac:spMkLst>
              <pc:docMk/>
              <pc:sldMasterMk cId="2612638070" sldId="2147483672"/>
              <pc:sldLayoutMk cId="3962955123" sldId="2147483677"/>
              <ac:spMk id="12" creationId="{9B522AE3-A774-492B-B045-F9D246B1A9EA}"/>
            </ac:spMkLst>
          </pc:spChg>
        </pc:sldLayoutChg>
        <pc:sldLayoutChg chg="addSp modSp">
          <pc:chgData name="片岡　凪" userId="6b97ce02-9758-4744-8fe0-df337ee77828" providerId="ADAL" clId="{1420498B-07F7-4562-9AF1-8CEFA301DE35}" dt="2021-07-20T06:49:23.686" v="963"/>
          <pc:sldLayoutMkLst>
            <pc:docMk/>
            <pc:sldMasterMk cId="2612638070" sldId="2147483672"/>
            <pc:sldLayoutMk cId="4157785791" sldId="2147483678"/>
          </pc:sldLayoutMkLst>
          <pc:spChg chg="add mod">
            <ac:chgData name="片岡　凪" userId="6b97ce02-9758-4744-8fe0-df337ee77828" providerId="ADAL" clId="{1420498B-07F7-4562-9AF1-8CEFA301DE35}" dt="2021-07-20T06:49:23.686" v="963"/>
            <ac:spMkLst>
              <pc:docMk/>
              <pc:sldMasterMk cId="2612638070" sldId="2147483672"/>
              <pc:sldLayoutMk cId="4157785791" sldId="2147483678"/>
              <ac:spMk id="6" creationId="{4C39118A-DC31-4921-BE18-7C786D752877}"/>
            </ac:spMkLst>
          </pc:spChg>
        </pc:sldLayoutChg>
        <pc:sldLayoutChg chg="addSp modSp">
          <pc:chgData name="片岡　凪" userId="6b97ce02-9758-4744-8fe0-df337ee77828" providerId="ADAL" clId="{1420498B-07F7-4562-9AF1-8CEFA301DE35}" dt="2021-07-20T06:49:27.218" v="964"/>
          <pc:sldLayoutMkLst>
            <pc:docMk/>
            <pc:sldMasterMk cId="2612638070" sldId="2147483672"/>
            <pc:sldLayoutMk cId="3217556686" sldId="2147483680"/>
          </pc:sldLayoutMkLst>
          <pc:spChg chg="add mod">
            <ac:chgData name="片岡　凪" userId="6b97ce02-9758-4744-8fe0-df337ee77828" providerId="ADAL" clId="{1420498B-07F7-4562-9AF1-8CEFA301DE35}" dt="2021-07-20T06:49:27.218" v="964"/>
            <ac:spMkLst>
              <pc:docMk/>
              <pc:sldMasterMk cId="2612638070" sldId="2147483672"/>
              <pc:sldLayoutMk cId="3217556686" sldId="2147483680"/>
              <ac:spMk id="8" creationId="{91DC06BA-D3B4-44D5-9D7F-DC12D6E65BFD}"/>
            </ac:spMkLst>
          </pc:spChg>
        </pc:sldLayoutChg>
        <pc:sldLayoutChg chg="addSp modSp">
          <pc:chgData name="片岡　凪" userId="6b97ce02-9758-4744-8fe0-df337ee77828" providerId="ADAL" clId="{1420498B-07F7-4562-9AF1-8CEFA301DE35}" dt="2021-07-20T06:49:28.758" v="965"/>
          <pc:sldLayoutMkLst>
            <pc:docMk/>
            <pc:sldMasterMk cId="2612638070" sldId="2147483672"/>
            <pc:sldLayoutMk cId="2363563429" sldId="2147483681"/>
          </pc:sldLayoutMkLst>
          <pc:spChg chg="add mod">
            <ac:chgData name="片岡　凪" userId="6b97ce02-9758-4744-8fe0-df337ee77828" providerId="ADAL" clId="{1420498B-07F7-4562-9AF1-8CEFA301DE35}" dt="2021-07-20T06:49:28.758" v="965"/>
            <ac:spMkLst>
              <pc:docMk/>
              <pc:sldMasterMk cId="2612638070" sldId="2147483672"/>
              <pc:sldLayoutMk cId="2363563429" sldId="2147483681"/>
              <ac:spMk id="8" creationId="{FDC6A762-7B13-4F8C-9EBF-1B453E3C7B09}"/>
            </ac:spMkLst>
          </pc:spChg>
        </pc:sldLayoutChg>
        <pc:sldLayoutChg chg="addSp modSp">
          <pc:chgData name="片岡　凪" userId="6b97ce02-9758-4744-8fe0-df337ee77828" providerId="ADAL" clId="{1420498B-07F7-4562-9AF1-8CEFA301DE35}" dt="2021-07-20T06:49:29.739" v="966"/>
          <pc:sldLayoutMkLst>
            <pc:docMk/>
            <pc:sldMasterMk cId="2612638070" sldId="2147483672"/>
            <pc:sldLayoutMk cId="2316302531" sldId="2147483682"/>
          </pc:sldLayoutMkLst>
          <pc:spChg chg="add mod">
            <ac:chgData name="片岡　凪" userId="6b97ce02-9758-4744-8fe0-df337ee77828" providerId="ADAL" clId="{1420498B-07F7-4562-9AF1-8CEFA301DE35}" dt="2021-07-20T06:49:29.739" v="966"/>
            <ac:spMkLst>
              <pc:docMk/>
              <pc:sldMasterMk cId="2612638070" sldId="2147483672"/>
              <pc:sldLayoutMk cId="2316302531" sldId="2147483682"/>
              <ac:spMk id="7" creationId="{172CA022-11BD-4DE2-928E-A39AF15FE742}"/>
            </ac:spMkLst>
          </pc:spChg>
        </pc:sldLayoutChg>
        <pc:sldLayoutChg chg="addSp modSp">
          <pc:chgData name="片岡　凪" userId="6b97ce02-9758-4744-8fe0-df337ee77828" providerId="ADAL" clId="{1420498B-07F7-4562-9AF1-8CEFA301DE35}" dt="2021-07-20T06:49:30.863" v="967"/>
          <pc:sldLayoutMkLst>
            <pc:docMk/>
            <pc:sldMasterMk cId="2612638070" sldId="2147483672"/>
            <pc:sldLayoutMk cId="3784289477" sldId="2147483683"/>
          </pc:sldLayoutMkLst>
          <pc:spChg chg="add mod">
            <ac:chgData name="片岡　凪" userId="6b97ce02-9758-4744-8fe0-df337ee77828" providerId="ADAL" clId="{1420498B-07F7-4562-9AF1-8CEFA301DE35}" dt="2021-07-20T06:49:30.863" v="967"/>
            <ac:spMkLst>
              <pc:docMk/>
              <pc:sldMasterMk cId="2612638070" sldId="2147483672"/>
              <pc:sldLayoutMk cId="3784289477" sldId="2147483683"/>
              <ac:spMk id="7" creationId="{7DB2F3A9-3987-4482-B374-685DA7CB320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B7EC309-757C-4C1D-8865-342AEC3FCA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956E29AF-896C-45E7-9E62-FD46B41970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D0C90-003F-4485-A7A6-8DB95041EACF}" type="datetimeFigureOut">
              <a:rPr kumimoji="1" lang="ja-JP" altLang="en-US" smtClean="0"/>
              <a:t>2021/7/29</a:t>
            </a:fld>
            <a:endParaRPr kumimoji="1" lang="ja-JP" altLang="en-US"/>
          </a:p>
        </p:txBody>
      </p:sp>
      <p:sp>
        <p:nvSpPr>
          <p:cNvPr id="4" name="フッター プレースホルダー 3">
            <a:extLst>
              <a:ext uri="{FF2B5EF4-FFF2-40B4-BE49-F238E27FC236}">
                <a16:creationId xmlns:a16="http://schemas.microsoft.com/office/drawing/2014/main" id="{A7E046FD-611D-42C2-BFED-2973B1D3F9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2709375-2919-4248-974D-9F7388393B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90715A-9590-4D81-9BE6-D0C365F17CD7}" type="slidenum">
              <a:rPr kumimoji="1" lang="ja-JP" altLang="en-US" smtClean="0"/>
              <a:t>‹#›</a:t>
            </a:fld>
            <a:endParaRPr kumimoji="1" lang="ja-JP" altLang="en-US"/>
          </a:p>
        </p:txBody>
      </p:sp>
    </p:spTree>
    <p:extLst>
      <p:ext uri="{BB962C8B-B14F-4D97-AF65-F5344CB8AC3E}">
        <p14:creationId xmlns:p14="http://schemas.microsoft.com/office/powerpoint/2010/main" val="2533009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75AAC-B4CC-4647-8244-2279B4B85A1B}" type="datetimeFigureOut">
              <a:rPr kumimoji="1" lang="ja-JP" altLang="en-US" smtClean="0"/>
              <a:t>2021/7/29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43D82-122B-46EA-8ADC-3A6C00951562}" type="slidenum">
              <a:rPr kumimoji="1" lang="ja-JP" altLang="en-US" smtClean="0"/>
              <a:t>‹#›</a:t>
            </a:fld>
            <a:endParaRPr kumimoji="1" lang="ja-JP" altLang="en-US"/>
          </a:p>
        </p:txBody>
      </p:sp>
    </p:spTree>
    <p:extLst>
      <p:ext uri="{BB962C8B-B14F-4D97-AF65-F5344CB8AC3E}">
        <p14:creationId xmlns:p14="http://schemas.microsoft.com/office/powerpoint/2010/main" val="16017240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よろしくお願いします。</a:t>
            </a:r>
            <a:endParaRPr kumimoji="1" lang="en-US" altLang="ja-JP" dirty="0"/>
          </a:p>
          <a:p>
            <a:endParaRPr kumimoji="1" lang="en-US" altLang="ja-JP" dirty="0"/>
          </a:p>
          <a:p>
            <a:r>
              <a:rPr kumimoji="1" lang="ja-JP" altLang="en-US" dirty="0"/>
              <a:t>「記事トピックのクラスタを用いた多言語ニュース推薦手法の提案」と題しまして、</a:t>
            </a:r>
            <a:r>
              <a:rPr kumimoji="1" lang="en-US" altLang="ja-JP" dirty="0"/>
              <a:t>AL18036</a:t>
            </a:r>
            <a:r>
              <a:rPr kumimoji="1" lang="ja-JP" altLang="en-US" dirty="0"/>
              <a:t>の片岡が発表します。</a:t>
            </a: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a:t>
            </a:fld>
            <a:endParaRPr kumimoji="1" lang="ja-JP" altLang="en-US"/>
          </a:p>
        </p:txBody>
      </p:sp>
    </p:spTree>
    <p:extLst>
      <p:ext uri="{BB962C8B-B14F-4D97-AF65-F5344CB8AC3E}">
        <p14:creationId xmlns:p14="http://schemas.microsoft.com/office/powerpoint/2010/main" val="2784499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本研究では、「記事の出来事と主張のクラスタを用いた多言語ニュースの主張の文の推薦手法」を提案します。</a:t>
            </a:r>
            <a:endParaRPr kumimoji="1" lang="en-US" altLang="ja-JP" dirty="0"/>
          </a:p>
          <a:p>
            <a:endParaRPr kumimoji="1" lang="en-US" altLang="ja-JP" dirty="0"/>
          </a:p>
          <a:p>
            <a:r>
              <a:rPr kumimoji="1" lang="ja-JP" altLang="en-US" dirty="0"/>
              <a:t>この手法により、</a:t>
            </a:r>
            <a:r>
              <a:rPr lang="ja-JP" altLang="en-US" dirty="0"/>
              <a:t>手軽に出来事の全容が把握できる、「</a:t>
            </a:r>
            <a:r>
              <a:rPr lang="ja-JP" altLang="en-US" dirty="0">
                <a:solidFill>
                  <a:srgbClr val="FF725E"/>
                </a:solidFill>
              </a:rPr>
              <a:t>主張の文のクラスタ」の</a:t>
            </a:r>
            <a:r>
              <a:rPr lang="ja-JP" altLang="en-US" dirty="0"/>
              <a:t>推薦を目指します。</a:t>
            </a:r>
            <a:endParaRPr lang="en-US" altLang="ja-JP" dirty="0"/>
          </a:p>
          <a:p>
            <a:r>
              <a:rPr kumimoji="1" lang="ja-JP" altLang="en-US" dirty="0"/>
              <a:t>そのためにまず、記事の文を「出来事の文と主張の文」に分類します。</a:t>
            </a:r>
            <a:endParaRPr kumimoji="1" lang="en-US" altLang="ja-JP" dirty="0"/>
          </a:p>
          <a:p>
            <a:r>
              <a:rPr kumimoji="1" lang="ja-JP" altLang="en-US" dirty="0"/>
              <a:t>その後、出来事の文で記事をクラスタリングし、続いて主張の文をクラスタリングします。</a:t>
            </a:r>
            <a:endParaRPr kumimoji="1" lang="en-US" altLang="ja-JP" dirty="0"/>
          </a:p>
          <a:p>
            <a:endParaRPr kumimoji="1" lang="en-US" altLang="ja-JP" dirty="0"/>
          </a:p>
          <a:p>
            <a:r>
              <a:rPr kumimoji="1" lang="ja-JP" altLang="en-US" dirty="0"/>
              <a:t>実験では、</a:t>
            </a:r>
            <a:r>
              <a:rPr kumimoji="1" lang="en-US" altLang="ja-JP" dirty="0"/>
              <a:t>Evidence</a:t>
            </a:r>
            <a:r>
              <a:rPr kumimoji="1" lang="ja-JP" altLang="en-US" dirty="0"/>
              <a:t>と</a:t>
            </a:r>
            <a:r>
              <a:rPr kumimoji="1" lang="en-US" altLang="ja-JP" dirty="0"/>
              <a:t>Claim</a:t>
            </a:r>
            <a:r>
              <a:rPr kumimoji="1" lang="ja-JP" altLang="en-US" dirty="0"/>
              <a:t>を学習し、出来事と主張の文の分類が部分的に成功することを確認しました。</a:t>
            </a:r>
            <a:endParaRPr kumimoji="1" lang="en-US" altLang="ja-JP" dirty="0"/>
          </a:p>
          <a:p>
            <a:r>
              <a:rPr kumimoji="1" lang="ja-JP" altLang="en-US" dirty="0"/>
              <a:t>実験で誤分類した結果を分析し、分類器の精度向上を検討しています。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10</a:t>
            </a:fld>
            <a:endParaRPr kumimoji="1" lang="ja-JP" altLang="en-US"/>
          </a:p>
        </p:txBody>
      </p:sp>
    </p:spTree>
    <p:extLst>
      <p:ext uri="{BB962C8B-B14F-4D97-AF65-F5344CB8AC3E}">
        <p14:creationId xmlns:p14="http://schemas.microsoft.com/office/powerpoint/2010/main" val="420262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今後は、以下のように進行していく予定です。</a:t>
            </a: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11</a:t>
            </a:fld>
            <a:endParaRPr kumimoji="1" lang="ja-JP" altLang="en-US"/>
          </a:p>
        </p:txBody>
      </p:sp>
    </p:spTree>
    <p:extLst>
      <p:ext uri="{BB962C8B-B14F-4D97-AF65-F5344CB8AC3E}">
        <p14:creationId xmlns:p14="http://schemas.microsoft.com/office/powerpoint/2010/main" val="381244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以下、参考文献になります。</a:t>
            </a: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12</a:t>
            </a:fld>
            <a:endParaRPr kumimoji="1" lang="ja-JP" altLang="en-US"/>
          </a:p>
        </p:txBody>
      </p:sp>
    </p:spTree>
    <p:extLst>
      <p:ext uri="{BB962C8B-B14F-4D97-AF65-F5344CB8AC3E}">
        <p14:creationId xmlns:p14="http://schemas.microsoft.com/office/powerpoint/2010/main" val="1356047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13</a:t>
            </a:fld>
            <a:endParaRPr kumimoji="1" lang="ja-JP" altLang="en-US"/>
          </a:p>
        </p:txBody>
      </p:sp>
    </p:spTree>
    <p:extLst>
      <p:ext uri="{BB962C8B-B14F-4D97-AF65-F5344CB8AC3E}">
        <p14:creationId xmlns:p14="http://schemas.microsoft.com/office/powerpoint/2010/main" val="292477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endParaRPr kumimoji="1" lang="en-US" altLang="ja-JP" dirty="0"/>
          </a:p>
          <a:p>
            <a:r>
              <a:rPr kumimoji="1" lang="ja-JP" altLang="en-US" dirty="0"/>
              <a:t>質疑応答に入らせていただきます。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14</a:t>
            </a:fld>
            <a:endParaRPr kumimoji="1" lang="ja-JP" altLang="en-US"/>
          </a:p>
        </p:txBody>
      </p:sp>
    </p:spTree>
    <p:extLst>
      <p:ext uri="{BB962C8B-B14F-4D97-AF65-F5344CB8AC3E}">
        <p14:creationId xmlns:p14="http://schemas.microsoft.com/office/powerpoint/2010/main" val="323007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19</a:t>
            </a:fld>
            <a:endParaRPr kumimoji="1" lang="ja-JP" altLang="en-US"/>
          </a:p>
        </p:txBody>
      </p:sp>
    </p:spTree>
    <p:extLst>
      <p:ext uri="{BB962C8B-B14F-4D97-AF65-F5344CB8AC3E}">
        <p14:creationId xmlns:p14="http://schemas.microsoft.com/office/powerpoint/2010/main" val="131905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28</a:t>
            </a:fld>
            <a:endParaRPr kumimoji="1" lang="ja-JP" altLang="en-US"/>
          </a:p>
        </p:txBody>
      </p:sp>
    </p:spTree>
    <p:extLst>
      <p:ext uri="{BB962C8B-B14F-4D97-AF65-F5344CB8AC3E}">
        <p14:creationId xmlns:p14="http://schemas.microsoft.com/office/powerpoint/2010/main" val="375341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作品が</a:t>
            </a:r>
            <a:r>
              <a:rPr lang="en-US" altLang="ja-JP" b="0" dirty="0">
                <a:solidFill>
                  <a:srgbClr val="D4D4D4"/>
                </a:solidFill>
                <a:effectLst/>
                <a:latin typeface="Consolas" panose="020B0609020204030204" pitchFamily="49" charset="0"/>
              </a:rPr>
              <a:t>CC-BY-SA</a:t>
            </a:r>
            <a:r>
              <a:rPr lang="ja-JP" altLang="en-US" b="0" dirty="0">
                <a:solidFill>
                  <a:srgbClr val="D4D4D4"/>
                </a:solidFill>
                <a:effectLst/>
                <a:latin typeface="Consolas" panose="020B0609020204030204" pitchFamily="49" charset="0"/>
              </a:rPr>
              <a:t>でリリースされていることを示すライセンス表示</a:t>
            </a:r>
          </a:p>
          <a:p>
            <a:r>
              <a:rPr lang="ja-JP" altLang="en-US"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権利者の名前を入れる</a:t>
            </a:r>
          </a:p>
          <a:p>
            <a:r>
              <a:rPr lang="ja-JP" altLang="en-US"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加工しても同じライセンスで他人にもシェア</a:t>
            </a:r>
          </a:p>
          <a:p>
            <a:r>
              <a:rPr lang="ja-JP" altLang="en-US"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商用利用</a:t>
            </a:r>
            <a:r>
              <a:rPr lang="en-US" altLang="ja-JP" b="0" dirty="0">
                <a:solidFill>
                  <a:srgbClr val="D4D4D4"/>
                </a:solidFill>
                <a:effectLst/>
                <a:latin typeface="Consolas" panose="020B0609020204030204" pitchFamily="49" charset="0"/>
              </a:rPr>
              <a:t>OK</a:t>
            </a:r>
          </a:p>
          <a:p>
            <a:r>
              <a:rPr lang="en-US" altLang="ja-JP"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a:t>
            </a:r>
            <a:r>
              <a:rPr lang="en-US" altLang="ja-JP" b="0" dirty="0">
                <a:solidFill>
                  <a:srgbClr val="D4D4D4"/>
                </a:solidFill>
                <a:effectLst/>
                <a:latin typeface="Consolas" panose="020B0609020204030204" pitchFamily="49" charset="0"/>
              </a:rPr>
              <a:t>a)</a:t>
            </a:r>
            <a:r>
              <a:rPr lang="ja-JP" altLang="en-US" b="0" dirty="0">
                <a:solidFill>
                  <a:srgbClr val="D4D4D4"/>
                </a:solidFill>
                <a:effectLst/>
                <a:latin typeface="Consolas" panose="020B0609020204030204" pitchFamily="49" charset="0"/>
              </a:rPr>
              <a:t>ライセンスのテキストへのハイパーリンクまたは</a:t>
            </a:r>
            <a:r>
              <a:rPr lang="en-US" altLang="ja-JP" b="0" dirty="0">
                <a:solidFill>
                  <a:srgbClr val="D4D4D4"/>
                </a:solidFill>
                <a:effectLst/>
                <a:latin typeface="Consolas" panose="020B0609020204030204" pitchFamily="49" charset="0"/>
              </a:rPr>
              <a:t>URL</a:t>
            </a:r>
          </a:p>
          <a:p>
            <a:r>
              <a:rPr lang="en-US" altLang="ja-JP" b="0" dirty="0">
                <a:solidFill>
                  <a:srgbClr val="D4D4D4"/>
                </a:solidFill>
                <a:effectLst/>
                <a:latin typeface="Consolas" panose="020B0609020204030204" pitchFamily="49" charset="0"/>
              </a:rPr>
              <a:t>    </a:t>
            </a:r>
            <a:r>
              <a:rPr lang="en-US" altLang="ja-JP" b="0" dirty="0">
                <a:solidFill>
                  <a:srgbClr val="6796E6"/>
                </a:solidFill>
                <a:effectLst/>
                <a:latin typeface="Consolas" panose="020B0609020204030204" pitchFamily="49" charset="0"/>
              </a:rPr>
              <a:t>-</a:t>
            </a:r>
            <a:r>
              <a:rPr lang="ja-JP" altLang="en-US" b="0" dirty="0">
                <a:solidFill>
                  <a:srgbClr val="D4D4D4"/>
                </a:solidFill>
                <a:effectLst/>
                <a:latin typeface="Consolas" panose="020B0609020204030204" pitchFamily="49" charset="0"/>
              </a:rPr>
              <a:t> または</a:t>
            </a:r>
            <a:r>
              <a:rPr lang="en-US" altLang="ja-JP" b="0" dirty="0">
                <a:solidFill>
                  <a:srgbClr val="D4D4D4"/>
                </a:solidFill>
                <a:effectLst/>
                <a:latin typeface="Consolas" panose="020B0609020204030204" pitchFamily="49" charset="0"/>
              </a:rPr>
              <a:t>b)</a:t>
            </a:r>
            <a:r>
              <a:rPr lang="ja-JP" altLang="en-US" b="0" dirty="0">
                <a:solidFill>
                  <a:srgbClr val="D4D4D4"/>
                </a:solidFill>
                <a:effectLst/>
                <a:latin typeface="Consolas" panose="020B0609020204030204" pitchFamily="49" charset="0"/>
              </a:rPr>
              <a:t>ライセンスのコピーのいずれかを含める</a:t>
            </a:r>
          </a:p>
          <a:p>
            <a:endParaRPr kumimoji="1" lang="ja-JP" altLang="en-US"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34</a:t>
            </a:fld>
            <a:endParaRPr kumimoji="1" lang="ja-JP" altLang="en-US"/>
          </a:p>
        </p:txBody>
      </p:sp>
    </p:spTree>
    <p:extLst>
      <p:ext uri="{BB962C8B-B14F-4D97-AF65-F5344CB8AC3E}">
        <p14:creationId xmlns:p14="http://schemas.microsoft.com/office/powerpoint/2010/main" val="406209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目次です。</a:t>
            </a:r>
            <a:endParaRPr kumimoji="1" lang="en-US" altLang="ja-JP" dirty="0"/>
          </a:p>
          <a:p>
            <a:endParaRPr kumimoji="1" lang="en-US" altLang="ja-JP" dirty="0"/>
          </a:p>
          <a:p>
            <a:r>
              <a:rPr kumimoji="1" lang="ja-JP" altLang="en-US" dirty="0"/>
              <a:t>次の</a:t>
            </a:r>
            <a:r>
              <a:rPr kumimoji="1" lang="en-US" altLang="ja-JP" dirty="0"/>
              <a:t>7</a:t>
            </a:r>
            <a:r>
              <a:rPr kumimoji="1" lang="ja-JP" altLang="en-US" dirty="0"/>
              <a:t>つの項目についてお話します。</a:t>
            </a:r>
            <a:endParaRPr kumimoji="1" lang="en-US" altLang="ja-JP"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2</a:t>
            </a:fld>
            <a:endParaRPr kumimoji="1" lang="ja-JP" altLang="en-US"/>
          </a:p>
        </p:txBody>
      </p:sp>
    </p:spTree>
    <p:extLst>
      <p:ext uri="{BB962C8B-B14F-4D97-AF65-F5344CB8AC3E}">
        <p14:creationId xmlns:p14="http://schemas.microsoft.com/office/powerpoint/2010/main" val="201663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研究の背景として、「ニュース読者が“出来事の一部</a:t>
            </a:r>
            <a:r>
              <a:rPr kumimoji="1" lang="en-US" altLang="ja-JP" dirty="0"/>
              <a:t>"</a:t>
            </a:r>
            <a:r>
              <a:rPr kumimoji="1" lang="ja-JP" altLang="en-US" dirty="0"/>
              <a:t>しか把握できないこと」を問題視しています。</a:t>
            </a:r>
            <a:endParaRPr kumimoji="1" lang="en-US" altLang="ja-JP" dirty="0"/>
          </a:p>
          <a:p>
            <a:endParaRPr kumimoji="1" lang="en-US" altLang="ja-JP" dirty="0"/>
          </a:p>
          <a:p>
            <a:r>
              <a:rPr kumimoji="1" lang="ja-JP" altLang="en-US" dirty="0"/>
              <a:t>その要因として、「記者が出来事を解釈し、主張したい要素を切り取っていること」が挙げられます。</a:t>
            </a:r>
            <a:endParaRPr kumimoji="1" lang="en-US" altLang="ja-JP" dirty="0"/>
          </a:p>
          <a:p>
            <a:r>
              <a:rPr kumimoji="1" lang="ja-JP" altLang="en-US" dirty="0"/>
              <a:t>同じ出来事を書く記事でも、地域の文化ごとに「記者の解釈」は異なります。</a:t>
            </a:r>
            <a:endParaRPr kumimoji="1" lang="en-US" altLang="ja-JP" dirty="0"/>
          </a:p>
          <a:p>
            <a:r>
              <a:rPr kumimoji="1" lang="ja-JP" altLang="en-US" dirty="0"/>
              <a:t>また、地域の政治によっても「記者の切り取り方」が異なってきます。</a:t>
            </a:r>
            <a:endParaRPr kumimoji="1" lang="en-US" altLang="ja-JP" dirty="0"/>
          </a:p>
          <a:p>
            <a:endParaRPr kumimoji="1" lang="en-US" altLang="ja-JP" dirty="0"/>
          </a:p>
          <a:p>
            <a:r>
              <a:rPr kumimoji="1" lang="ja-JP" altLang="en-US" dirty="0"/>
              <a:t>もう１つの要因として、時間的コストによって全ての主張を把握しきれないことが挙げられます。</a:t>
            </a:r>
            <a:endParaRPr kumimoji="1" lang="en-US" altLang="ja-JP" dirty="0"/>
          </a:p>
          <a:p>
            <a:r>
              <a:rPr kumimoji="1" lang="en-US" altLang="ja-JP" dirty="0"/>
              <a:t>Web</a:t>
            </a:r>
            <a:r>
              <a:rPr kumimoji="1" lang="ja-JP" altLang="en-US" dirty="0"/>
              <a:t>上には多くの主張が存在しますが、それら全てを把握することは難しいです。</a:t>
            </a:r>
            <a:endParaRPr kumimoji="1" lang="en-US" altLang="ja-JP" dirty="0"/>
          </a:p>
          <a:p>
            <a:r>
              <a:rPr kumimoji="1" lang="ja-JP" altLang="en-US" dirty="0"/>
              <a:t>また、海外の記事を読む際には「読解や翻訳のコスト」もかかり、把握が難しくなります。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3</a:t>
            </a:fld>
            <a:endParaRPr kumimoji="1" lang="ja-JP" altLang="en-US"/>
          </a:p>
        </p:txBody>
      </p:sp>
    </p:spTree>
    <p:extLst>
      <p:ext uri="{BB962C8B-B14F-4D97-AF65-F5344CB8AC3E}">
        <p14:creationId xmlns:p14="http://schemas.microsoft.com/office/powerpoint/2010/main" val="375461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そこで本研究では、「ニュース読者が出来事とそれに対する主張を把握できる推薦手法」の提案を目指します。</a:t>
            </a:r>
            <a:endParaRPr kumimoji="1" lang="en-US" altLang="ja-JP" dirty="0"/>
          </a:p>
          <a:p>
            <a:endParaRPr kumimoji="1" lang="en-US" altLang="ja-JP" dirty="0"/>
          </a:p>
          <a:p>
            <a:r>
              <a:rPr kumimoji="1" lang="ja-JP" altLang="en-US" dirty="0"/>
              <a:t>ここでは、</a:t>
            </a:r>
            <a:endParaRPr kumimoji="1" lang="en-US" altLang="ja-JP" dirty="0"/>
          </a:p>
          <a:p>
            <a:r>
              <a:rPr kumimoji="1" lang="ja-JP" altLang="en-US" dirty="0"/>
              <a:t>出来事のことを「記者の解釈に依存しない“事象”」</a:t>
            </a:r>
            <a:endParaRPr kumimoji="1" lang="en-US" altLang="ja-JP" dirty="0"/>
          </a:p>
          <a:p>
            <a:r>
              <a:rPr kumimoji="1" lang="ja-JP" altLang="en-US" dirty="0"/>
              <a:t>主張のことを「記者が伝えるべきだと判断した“出来事の解釈”」であると定義します。</a:t>
            </a:r>
            <a:endParaRPr kumimoji="1" lang="en-US" altLang="ja-JP" dirty="0"/>
          </a:p>
          <a:p>
            <a:endParaRPr kumimoji="1" lang="en-US" altLang="ja-JP" dirty="0"/>
          </a:p>
          <a:p>
            <a:r>
              <a:rPr kumimoji="1" lang="ja-JP" altLang="en-US" dirty="0"/>
              <a:t>この目的を果たすシステムとして、以下の</a:t>
            </a:r>
            <a:r>
              <a:rPr kumimoji="1" lang="en-US" altLang="ja-JP" dirty="0"/>
              <a:t>3</a:t>
            </a:r>
            <a:r>
              <a:rPr kumimoji="1" lang="ja-JP" altLang="en-US" dirty="0"/>
              <a:t>つの手順を検討しました。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（図の上にポインタ）</a:t>
            </a:r>
            <a:endParaRPr kumimoji="1" lang="en-US" altLang="ja-JP" dirty="0"/>
          </a:p>
          <a:p>
            <a:r>
              <a:rPr kumimoji="1" lang="ja-JP" altLang="en-US" dirty="0"/>
              <a:t>まず、「閲覧記事と同じ出来事を書く記事」を</a:t>
            </a:r>
            <a:r>
              <a:rPr kumimoji="1" lang="en-US" altLang="ja-JP" dirty="0"/>
              <a:t>Web</a:t>
            </a:r>
            <a:r>
              <a:rPr kumimoji="1" lang="ja-JP" altLang="en-US" dirty="0"/>
              <a:t>から抽出します。</a:t>
            </a:r>
            <a:endParaRPr kumimoji="1" lang="en-US" altLang="ja-JP" dirty="0"/>
          </a:p>
          <a:p>
            <a:r>
              <a:rPr kumimoji="1" lang="ja-JP" altLang="en-US" dirty="0"/>
              <a:t>次に、抽出した記事の「主張の文章」を抽出します。</a:t>
            </a:r>
            <a:endParaRPr kumimoji="1" lang="en-US" altLang="ja-JP" dirty="0"/>
          </a:p>
          <a:p>
            <a:r>
              <a:rPr kumimoji="1" lang="ja-JP" altLang="en-US" dirty="0"/>
              <a:t>最後に、手軽に把握できる「主張の文のクラスタ」を推薦します。</a:t>
            </a:r>
            <a:endParaRPr kumimoji="1" lang="en-US" altLang="ja-JP" dirty="0"/>
          </a:p>
          <a:p>
            <a:endParaRPr kumimoji="1" lang="en-US" altLang="ja-JP" dirty="0"/>
          </a:p>
          <a:p>
            <a:r>
              <a:rPr kumimoji="1" lang="ja-JP" altLang="en-US" dirty="0"/>
              <a:t>このとき、抽出と推薦のために、</a:t>
            </a:r>
            <a:endParaRPr kumimoji="1" lang="en-US" altLang="ja-JP" dirty="0"/>
          </a:p>
          <a:p>
            <a:r>
              <a:rPr kumimoji="1" lang="ja-JP" altLang="en-US" dirty="0"/>
              <a:t>記事の文章間で出来事の類似度と主張の類似度の算出が必要になると考えました。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4</a:t>
            </a:fld>
            <a:endParaRPr kumimoji="1" lang="ja-JP" altLang="en-US"/>
          </a:p>
        </p:txBody>
      </p:sp>
    </p:spTree>
    <p:extLst>
      <p:ext uri="{BB962C8B-B14F-4D97-AF65-F5344CB8AC3E}">
        <p14:creationId xmlns:p14="http://schemas.microsoft.com/office/powerpoint/2010/main" val="348817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しかし、従来の「</a:t>
            </a:r>
            <a:r>
              <a:rPr kumimoji="1" lang="en-US" altLang="ja-JP" dirty="0"/>
              <a:t>”</a:t>
            </a:r>
            <a:r>
              <a:rPr kumimoji="1" lang="ja-JP" altLang="en-US" dirty="0"/>
              <a:t>文章の話題</a:t>
            </a:r>
            <a:r>
              <a:rPr kumimoji="1" lang="en-US" altLang="ja-JP" dirty="0"/>
              <a:t>”</a:t>
            </a:r>
            <a:r>
              <a:rPr kumimoji="1" lang="ja-JP" altLang="en-US" dirty="0"/>
              <a:t>の定量化手法」は、「</a:t>
            </a:r>
            <a:r>
              <a:rPr kumimoji="1" lang="en-US" altLang="ja-JP" dirty="0"/>
              <a:t>”</a:t>
            </a:r>
            <a:r>
              <a:rPr kumimoji="1" lang="ja-JP" altLang="en-US" dirty="0"/>
              <a:t>出来事の類似度</a:t>
            </a:r>
            <a:r>
              <a:rPr kumimoji="1" lang="en-US" altLang="ja-JP" dirty="0"/>
              <a:t>”</a:t>
            </a:r>
            <a:r>
              <a:rPr kumimoji="1" lang="ja-JP" altLang="en-US" dirty="0"/>
              <a:t>と</a:t>
            </a:r>
            <a:r>
              <a:rPr kumimoji="1" lang="en-US" altLang="ja-JP" dirty="0"/>
              <a:t>”</a:t>
            </a:r>
            <a:r>
              <a:rPr kumimoji="1" lang="ja-JP" altLang="en-US" dirty="0"/>
              <a:t>主張の類似度</a:t>
            </a:r>
            <a:r>
              <a:rPr kumimoji="1" lang="en-US" altLang="ja-JP" dirty="0"/>
              <a:t>”</a:t>
            </a:r>
            <a:r>
              <a:rPr kumimoji="1" lang="ja-JP" altLang="en-US" dirty="0"/>
              <a:t>の算出」に不向きであると考えました。</a:t>
            </a:r>
            <a:endParaRPr kumimoji="1" lang="en-US" altLang="ja-JP" dirty="0"/>
          </a:p>
          <a:p>
            <a:r>
              <a:rPr kumimoji="1" lang="ja-JP" altLang="en-US" dirty="0"/>
              <a:t>ここでいう「話題」は、「出来事の要約」であると定義します。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（図にポインタ）</a:t>
            </a:r>
            <a:endParaRPr kumimoji="1" lang="en-US" altLang="ja-JP" dirty="0"/>
          </a:p>
          <a:p>
            <a:r>
              <a:rPr kumimoji="1" lang="ja-JP" altLang="en-US" dirty="0"/>
              <a:t>左は、ブレイらの</a:t>
            </a:r>
            <a:r>
              <a:rPr kumimoji="1" lang="en-US" altLang="ja-JP" dirty="0"/>
              <a:t>LDA</a:t>
            </a:r>
            <a:r>
              <a:rPr kumimoji="1" lang="ja-JP" altLang="en-US" dirty="0"/>
              <a:t>です。</a:t>
            </a:r>
            <a:endParaRPr kumimoji="1" lang="en-US" altLang="ja-JP" dirty="0"/>
          </a:p>
          <a:p>
            <a:r>
              <a:rPr kumimoji="1" lang="ja-JP" altLang="en-US" dirty="0"/>
              <a:t>この手法では、「野球」「優勝」といった話題を表す単語同士の「関係性」が得られないため、より近い出来事で記事を絞り込む手法としては最適でないと考えました。</a:t>
            </a:r>
            <a:endParaRPr kumimoji="1" lang="en-US" altLang="ja-JP" dirty="0"/>
          </a:p>
          <a:p>
            <a:endParaRPr kumimoji="1" lang="en-US" altLang="ja-JP" dirty="0"/>
          </a:p>
          <a:p>
            <a:r>
              <a:rPr kumimoji="1" lang="ja-JP" altLang="en-US" dirty="0"/>
              <a:t>右は、レイマーズらの</a:t>
            </a:r>
            <a:r>
              <a:rPr kumimoji="1" lang="en-US" altLang="ja-JP" dirty="0"/>
              <a:t>Sentence-BERT</a:t>
            </a:r>
            <a:r>
              <a:rPr kumimoji="1" lang="ja-JP" altLang="en-US" dirty="0"/>
              <a:t>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このモデルに記事の全文を入力して得たベクトルでは、文章中の出来事と主張を区別することができません。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（↓ボツ）</a:t>
            </a:r>
            <a:endParaRPr kumimoji="1" lang="en-US" altLang="ja-JP" dirty="0"/>
          </a:p>
          <a:p>
            <a:r>
              <a:rPr kumimoji="1" lang="ja-JP" altLang="en-US" dirty="0"/>
              <a:t>この手法では、単語同士の関係性が得られないため、より近い出来事で記事を絞り込むのには最適でないと考えました。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kumimoji="1" lang="en-US" altLang="ja-JP" dirty="0"/>
              <a:t>LDA</a:t>
            </a:r>
            <a:r>
              <a:rPr kumimoji="1" lang="ja-JP" altLang="en-US" dirty="0"/>
              <a:t>が「記事に関連の深い単語」と「その関連度」しか出力しないためです。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この手法では、単語同士の関係性は考慮できますが、記事全文を入力してしまうと文章中の出来事と主張の区別ができません。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a:t>
            </a:r>
            <a:r>
              <a:rPr kumimoji="1" lang="en-US" altLang="ja-JP" dirty="0"/>
              <a:t>Sentence-BERT</a:t>
            </a:r>
            <a:r>
              <a:rPr kumimoji="1" lang="ja-JP" altLang="en-US" dirty="0"/>
              <a:t>が、入力文全体の文意のベクトルしか出力できないために起こります。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5</a:t>
            </a:fld>
            <a:endParaRPr kumimoji="1" lang="ja-JP" altLang="en-US"/>
          </a:p>
        </p:txBody>
      </p:sp>
    </p:spTree>
    <p:extLst>
      <p:ext uri="{BB962C8B-B14F-4D97-AF65-F5344CB8AC3E}">
        <p14:creationId xmlns:p14="http://schemas.microsoft.com/office/powerpoint/2010/main" val="284081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そこで、記事の「出来事と主張のクラスタ」を用いて、多言語ニュースの「主張の文」の推薦手法を提案します。</a:t>
            </a:r>
            <a:endParaRPr kumimoji="1" lang="en-US" altLang="ja-JP" dirty="0"/>
          </a:p>
          <a:p>
            <a:endParaRPr kumimoji="1" lang="en-US" altLang="ja-JP" dirty="0"/>
          </a:p>
          <a:p>
            <a:r>
              <a:rPr kumimoji="1" lang="ja-JP" altLang="en-US" dirty="0"/>
              <a:t>本手法では、記事の文章が「出来事を述べる文」か「主張を述べる文」に分類できると仮定します。</a:t>
            </a:r>
            <a:endParaRPr kumimoji="1" lang="en-US" altLang="ja-JP" dirty="0"/>
          </a:p>
          <a:p>
            <a:endParaRPr kumimoji="1" lang="en-US" altLang="ja-JP" dirty="0"/>
          </a:p>
          <a:p>
            <a:r>
              <a:rPr kumimoji="1" lang="ja-JP" altLang="en-US" dirty="0"/>
              <a:t>まず前処理として、</a:t>
            </a:r>
            <a:r>
              <a:rPr kumimoji="1" lang="en-US" altLang="ja-JP" dirty="0" err="1"/>
              <a:t>DeepL</a:t>
            </a:r>
            <a:r>
              <a:rPr kumimoji="1" lang="en-US" altLang="ja-JP" dirty="0"/>
              <a:t> API</a:t>
            </a:r>
            <a:r>
              <a:rPr kumimoji="1" lang="ja-JP" altLang="en-US" dirty="0"/>
              <a:t>を用いて世界の記事を英訳します。</a:t>
            </a:r>
            <a:endParaRPr kumimoji="1" lang="en-US" altLang="ja-JP" dirty="0"/>
          </a:p>
          <a:p>
            <a:r>
              <a:rPr kumimoji="1" lang="ja-JP" altLang="en-US" dirty="0"/>
              <a:t>その後、記事の文章を出来事の文と主張の文に分類します。</a:t>
            </a:r>
            <a:endParaRPr kumimoji="1" lang="en-US" altLang="ja-JP" dirty="0"/>
          </a:p>
          <a:p>
            <a:r>
              <a:rPr kumimoji="1" lang="ja-JP" altLang="en-US" dirty="0"/>
              <a:t>次に、「</a:t>
            </a:r>
            <a:r>
              <a:rPr lang="ja-JP" altLang="en-US" dirty="0">
                <a:solidFill>
                  <a:srgbClr val="4068E1"/>
                </a:solidFill>
              </a:rPr>
              <a:t>出来事の文章</a:t>
            </a:r>
            <a:r>
              <a:rPr lang="ja-JP" altLang="en-US" dirty="0"/>
              <a:t>の類似度」を基に、記事をクラスタリングします。</a:t>
            </a:r>
            <a:endParaRPr lang="en-US" altLang="ja-JP" dirty="0">
              <a:solidFill>
                <a:schemeClr val="tx1"/>
              </a:solidFill>
            </a:endParaRPr>
          </a:p>
          <a:p>
            <a:r>
              <a:rPr lang="ja-JP" altLang="en-US" dirty="0">
                <a:solidFill>
                  <a:srgbClr val="FF725E"/>
                </a:solidFill>
              </a:rPr>
              <a:t>最後に、主張の文を、</a:t>
            </a:r>
            <a:r>
              <a:rPr lang="ja-JP" altLang="en-US" dirty="0"/>
              <a:t>類似度を基にクラスタリングします。</a:t>
            </a:r>
            <a:endParaRPr kumimoji="1" lang="en-US" altLang="ja-JP" sz="1200" dirty="0"/>
          </a:p>
          <a:p>
            <a:endParaRPr kumimoji="1" lang="en-US" altLang="ja-JP" sz="1600" dirty="0"/>
          </a:p>
          <a:p>
            <a:r>
              <a:rPr kumimoji="1" lang="ja-JP" altLang="en-US" sz="1600" dirty="0"/>
              <a:t>以上の操作より、「閲覧記事と</a:t>
            </a:r>
            <a:r>
              <a:rPr kumimoji="1" lang="ja-JP" altLang="en-US" sz="1600" dirty="0">
                <a:solidFill>
                  <a:srgbClr val="4068E1"/>
                </a:solidFill>
              </a:rPr>
              <a:t>より類似した出来事」</a:t>
            </a:r>
            <a:r>
              <a:rPr kumimoji="1" lang="ja-JP" altLang="en-US" sz="1600" dirty="0"/>
              <a:t>の</a:t>
            </a:r>
            <a:r>
              <a:rPr kumimoji="1" lang="ja-JP" altLang="en-US" sz="1600" dirty="0">
                <a:solidFill>
                  <a:srgbClr val="FF725E"/>
                </a:solidFill>
              </a:rPr>
              <a:t>主張の文のクラスタ</a:t>
            </a:r>
            <a:r>
              <a:rPr kumimoji="1" lang="ja-JP" altLang="en-US" sz="1600" dirty="0"/>
              <a:t>を推薦します。</a:t>
            </a:r>
            <a:endParaRPr kumimoji="1" lang="en-US" altLang="ja-JP" sz="1600" dirty="0"/>
          </a:p>
          <a:p>
            <a:r>
              <a:rPr kumimoji="1" lang="ja-JP" altLang="en-US" sz="1600" dirty="0"/>
              <a:t>以降のスライドでは、分類とクラスタリングについて詳細に説明します。</a:t>
            </a:r>
            <a:endParaRPr kumimoji="1" lang="en-US" altLang="ja-JP" sz="1600" dirty="0"/>
          </a:p>
          <a:p>
            <a:endParaRPr kumimoji="1" lang="ja-JP" altLang="en-US"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6</a:t>
            </a:fld>
            <a:endParaRPr kumimoji="1" lang="ja-JP" altLang="en-US"/>
          </a:p>
        </p:txBody>
      </p:sp>
    </p:spTree>
    <p:extLst>
      <p:ext uri="{BB962C8B-B14F-4D97-AF65-F5344CB8AC3E}">
        <p14:creationId xmlns:p14="http://schemas.microsoft.com/office/powerpoint/2010/main" val="329317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「出来事の文と主張の文」の分類器には、</a:t>
            </a:r>
            <a:r>
              <a:rPr kumimoji="1" lang="en-US" altLang="ja-JP" dirty="0"/>
              <a:t>Transformer</a:t>
            </a:r>
            <a:r>
              <a:rPr kumimoji="1" lang="ja-JP" altLang="en-US" dirty="0"/>
              <a:t>を応用します。</a:t>
            </a:r>
            <a:endParaRPr kumimoji="1" lang="en-US" altLang="ja-JP" dirty="0"/>
          </a:p>
          <a:p>
            <a:endParaRPr kumimoji="1" lang="en-US" altLang="ja-JP" dirty="0"/>
          </a:p>
          <a:p>
            <a:r>
              <a:rPr kumimoji="1" lang="ja-JP" altLang="en-US" dirty="0"/>
              <a:t>入力する文には、</a:t>
            </a:r>
            <a:r>
              <a:rPr kumimoji="1" lang="en-US" altLang="ja-JP" dirty="0" err="1"/>
              <a:t>RoBERTa</a:t>
            </a:r>
            <a:r>
              <a:rPr kumimoji="1" lang="ja-JP" altLang="en-US" dirty="0"/>
              <a:t>を用いて単語埋め込みを行います。</a:t>
            </a:r>
            <a:endParaRPr kumimoji="1" lang="en-US" altLang="ja-JP" dirty="0"/>
          </a:p>
          <a:p>
            <a:r>
              <a:rPr kumimoji="1" lang="ja-JP" altLang="en-US" dirty="0"/>
              <a:t>これにより、</a:t>
            </a:r>
            <a:r>
              <a:rPr kumimoji="1" lang="en-US" altLang="ja-JP" dirty="0"/>
              <a:t>6300</a:t>
            </a:r>
            <a:r>
              <a:rPr kumimoji="1" lang="ja-JP" altLang="en-US" dirty="0"/>
              <a:t>万件の記事などを事前学習した「精度の高い文のベクトル化」が行えます。</a:t>
            </a:r>
            <a:endParaRPr kumimoji="1" lang="en-US" altLang="ja-JP" dirty="0"/>
          </a:p>
          <a:p>
            <a:endParaRPr kumimoji="1" lang="en-US" altLang="ja-JP" dirty="0"/>
          </a:p>
          <a:p>
            <a:r>
              <a:rPr kumimoji="1" lang="ja-JP" altLang="en-US" dirty="0"/>
              <a:t>次に、「</a:t>
            </a:r>
            <a:r>
              <a:rPr kumimoji="1" lang="en-US" altLang="ja-JP" dirty="0"/>
              <a:t>Transformer</a:t>
            </a:r>
            <a:r>
              <a:rPr kumimoji="1" lang="ja-JP" altLang="en-US" dirty="0"/>
              <a:t>のエンコーダ部分」を応用して分類を行います。</a:t>
            </a:r>
            <a:endParaRPr kumimoji="1" lang="en-US" altLang="ja-JP" dirty="0"/>
          </a:p>
          <a:p>
            <a:r>
              <a:rPr kumimoji="1" lang="ja-JP" altLang="en-US" dirty="0"/>
              <a:t>右図は、</a:t>
            </a:r>
            <a:r>
              <a:rPr kumimoji="1" lang="en-US" altLang="ja-JP" dirty="0"/>
              <a:t>Google</a:t>
            </a:r>
            <a:r>
              <a:rPr kumimoji="1" lang="ja-JP" altLang="en-US" dirty="0"/>
              <a:t>が文章表現を事前学習した汎用モデルを拡張したものです。</a:t>
            </a:r>
            <a:endParaRPr kumimoji="1" lang="en-US" altLang="ja-JP" dirty="0"/>
          </a:p>
          <a:p>
            <a:r>
              <a:rPr kumimoji="1" lang="ja-JP" altLang="en-US" dirty="0"/>
              <a:t>このモデルをテキスト分類に応用するために、ラベル付きデータセットを追加で学習します。</a:t>
            </a:r>
            <a:endParaRPr kumimoji="1" lang="en-US" altLang="ja-JP" dirty="0"/>
          </a:p>
          <a:p>
            <a:endParaRPr kumimoji="1" lang="en-US" altLang="ja-JP" dirty="0"/>
          </a:p>
          <a:p>
            <a:r>
              <a:rPr kumimoji="1" lang="ja-JP" altLang="en-US" dirty="0"/>
              <a:t>データセットには、</a:t>
            </a:r>
            <a:r>
              <a:rPr kumimoji="1" lang="en-US" altLang="ja-JP" dirty="0"/>
              <a:t>IBM</a:t>
            </a:r>
            <a:r>
              <a:rPr kumimoji="1" lang="ja-JP" altLang="en-US" dirty="0"/>
              <a:t>の</a:t>
            </a:r>
            <a:r>
              <a:rPr kumimoji="1" lang="en-US" altLang="ja-JP" dirty="0"/>
              <a:t>Debater Dataset</a:t>
            </a:r>
            <a:r>
              <a:rPr kumimoji="1" lang="ja-JP" altLang="en-US" dirty="0"/>
              <a:t>を使用します。</a:t>
            </a:r>
            <a:endParaRPr kumimoji="1" lang="en-US" altLang="ja-JP" dirty="0"/>
          </a:p>
          <a:p>
            <a:r>
              <a:rPr kumimoji="1" lang="ja-JP" altLang="en-US" dirty="0"/>
              <a:t>このデータセットは、英文を「</a:t>
            </a:r>
            <a:r>
              <a:rPr kumimoji="1" lang="en-US" altLang="ja-JP" dirty="0"/>
              <a:t>Evidence</a:t>
            </a:r>
            <a:r>
              <a:rPr kumimoji="1" lang="ja-JP" altLang="en-US" dirty="0"/>
              <a:t>か</a:t>
            </a:r>
            <a:r>
              <a:rPr kumimoji="1" lang="en-US" altLang="ja-JP" dirty="0"/>
              <a:t>Claim</a:t>
            </a:r>
            <a:r>
              <a:rPr kumimoji="1" lang="ja-JP" altLang="en-US" dirty="0"/>
              <a:t>か」でラベル付けしたものです。</a:t>
            </a:r>
            <a:endParaRPr kumimoji="1" lang="en-US" altLang="ja-JP" dirty="0"/>
          </a:p>
          <a:p>
            <a:r>
              <a:rPr kumimoji="1" lang="ja-JP" altLang="en-US" dirty="0"/>
              <a:t>この学習によって、世界の記事の文章が「出来事と主張」に分類できることを期待します。</a:t>
            </a:r>
            <a:endParaRPr kumimoji="1" lang="en-US" altLang="ja-JP" dirty="0"/>
          </a:p>
          <a:p>
            <a:endParaRPr kumimoji="1" lang="en-US" altLang="ja-JP" dirty="0"/>
          </a:p>
          <a:p>
            <a:r>
              <a:rPr kumimoji="1" lang="ja-JP" altLang="en-US" dirty="0"/>
              <a:t>（ボツ）</a:t>
            </a:r>
            <a:endParaRPr kumimoji="1" lang="en-US" altLang="ja-JP" dirty="0"/>
          </a:p>
          <a:p>
            <a:r>
              <a:rPr kumimoji="1" lang="en-US" altLang="ja-JP" dirty="0"/>
              <a:t>Transformer</a:t>
            </a:r>
            <a:r>
              <a:rPr kumimoji="1" lang="ja-JP" altLang="en-US" dirty="0"/>
              <a:t>は機械翻訳などに使われる機械学習モデルで、</a:t>
            </a:r>
            <a:endParaRPr kumimoji="1" lang="en-US" altLang="ja-JP" dirty="0"/>
          </a:p>
          <a:p>
            <a:r>
              <a:rPr kumimoji="1" lang="ja-JP" altLang="en-US" dirty="0"/>
              <a:t>エンコード部分を用いて「テキスト分類の高速な並列演算」を実現することができます。</a:t>
            </a:r>
            <a:endParaRPr kumimoji="1" lang="en-US" altLang="ja-JP" dirty="0"/>
          </a:p>
          <a:p>
            <a:endParaRPr kumimoji="1" lang="en-US" altLang="ja-JP" dirty="0"/>
          </a:p>
          <a:p>
            <a:r>
              <a:rPr kumimoji="1" lang="ja-JP" altLang="en-US" dirty="0"/>
              <a:t>次に、</a:t>
            </a:r>
            <a:r>
              <a:rPr kumimoji="1" lang="en-US" altLang="ja-JP" dirty="0"/>
              <a:t>Transformer</a:t>
            </a:r>
            <a:r>
              <a:rPr kumimoji="1" lang="ja-JP" altLang="en-US" dirty="0"/>
              <a:t>を応用した分類を行います。</a:t>
            </a:r>
            <a:endParaRPr kumimoji="1" lang="en-US" altLang="ja-JP" dirty="0"/>
          </a:p>
          <a:p>
            <a:r>
              <a:rPr kumimoji="1" lang="en-US" altLang="ja-JP" dirty="0"/>
              <a:t>BERT</a:t>
            </a:r>
            <a:r>
              <a:rPr kumimoji="1" lang="ja-JP" altLang="en-US" dirty="0"/>
              <a:t>は、優れた文章表現を事前学習した「汎用性が高いモデル」です。</a:t>
            </a:r>
            <a:endParaRPr kumimoji="1" lang="en-US" altLang="ja-JP" dirty="0"/>
          </a:p>
          <a:p>
            <a:r>
              <a:rPr kumimoji="1" lang="ja-JP" altLang="en-US" dirty="0"/>
              <a:t>このモデルをテキスト分類に応用するために、ラベル付きデータセットで再度学習します。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7</a:t>
            </a:fld>
            <a:endParaRPr kumimoji="1" lang="ja-JP" altLang="en-US"/>
          </a:p>
        </p:txBody>
      </p:sp>
    </p:spTree>
    <p:extLst>
      <p:ext uri="{BB962C8B-B14F-4D97-AF65-F5344CB8AC3E}">
        <p14:creationId xmlns:p14="http://schemas.microsoft.com/office/powerpoint/2010/main" val="409047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「記事の出来事」と「主張の文」のクラスタリングには、</a:t>
            </a:r>
            <a:r>
              <a:rPr kumimoji="1" lang="en-US" altLang="ja-JP" dirty="0"/>
              <a:t>Sentence-BERT</a:t>
            </a:r>
            <a:r>
              <a:rPr kumimoji="1" lang="ja-JP" altLang="en-US" dirty="0"/>
              <a:t>を利用します。</a:t>
            </a:r>
            <a:endParaRPr kumimoji="1" lang="en-US" altLang="ja-JP" dirty="0"/>
          </a:p>
          <a:p>
            <a:r>
              <a:rPr kumimoji="1" lang="en-US" altLang="ja-JP" dirty="0"/>
              <a:t>Sentence-BERT</a:t>
            </a:r>
            <a:r>
              <a:rPr kumimoji="1" lang="ja-JP" altLang="en-US" dirty="0"/>
              <a:t>は、</a:t>
            </a:r>
            <a:endParaRPr kumimoji="1" lang="en-US" altLang="ja-JP" dirty="0"/>
          </a:p>
          <a:p>
            <a:r>
              <a:rPr kumimoji="1" lang="ja-JP" altLang="en-US" dirty="0"/>
              <a:t>高速なクラスタリングのために事前学習されたモデルであり、文章のベクトル化が行えます。</a:t>
            </a:r>
            <a:endParaRPr kumimoji="1" lang="en-US" altLang="ja-JP" dirty="0"/>
          </a:p>
          <a:p>
            <a:endParaRPr kumimoji="1" lang="en-US" altLang="ja-JP" dirty="0"/>
          </a:p>
          <a:p>
            <a:r>
              <a:rPr kumimoji="1" lang="ja-JP" altLang="en-US" dirty="0"/>
              <a:t>ベクトル化された文章の比較にはコサイン類似度を使用します。</a:t>
            </a:r>
            <a:endParaRPr kumimoji="1" lang="en-US" altLang="ja-JP" dirty="0"/>
          </a:p>
          <a:p>
            <a:endParaRPr kumimoji="1" lang="en-US" altLang="ja-JP" dirty="0"/>
          </a:p>
          <a:p>
            <a:r>
              <a:rPr kumimoji="1" lang="ja-JP" altLang="en-US" dirty="0"/>
              <a:t>求めた類似度から、</a:t>
            </a:r>
            <a:r>
              <a:rPr kumimoji="1" lang="en-US" altLang="ja-JP" dirty="0"/>
              <a:t>Ward</a:t>
            </a:r>
            <a:r>
              <a:rPr kumimoji="1" lang="ja-JP" altLang="en-US" dirty="0"/>
              <a:t>法を用いて出来事と主張の</a:t>
            </a:r>
            <a:r>
              <a:rPr kumimoji="1" lang="en-US" altLang="ja-JP" dirty="0"/>
              <a:t>2</a:t>
            </a:r>
            <a:r>
              <a:rPr kumimoji="1" lang="ja-JP" altLang="en-US" dirty="0"/>
              <a:t>回に分けて階層的クラスタリングを行います。</a:t>
            </a:r>
            <a:endParaRPr kumimoji="1" lang="en-US" altLang="ja-JP" dirty="0"/>
          </a:p>
          <a:p>
            <a:r>
              <a:rPr kumimoji="1" lang="ja-JP" altLang="en-US" dirty="0"/>
              <a:t>階層的クラスタリングを行う理由は、出来事の意味が階層的であると考えられるためです。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rgbClr val="FF725E"/>
                </a:solidFill>
                <a:latin typeface="+mn-ea"/>
              </a:rPr>
              <a:t>主張の文のクラスタは、読者が望む粒度で</a:t>
            </a:r>
            <a:r>
              <a:rPr lang="ja-JP" altLang="en-US" dirty="0">
                <a:latin typeface="+mn-ea"/>
              </a:rPr>
              <a:t>推薦します。</a:t>
            </a:r>
            <a:endParaRPr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latin typeface="+mn-ea"/>
              </a:rPr>
              <a:t>（ボツ）</a:t>
            </a:r>
            <a:endParaRPr kumimoji="1" lang="en-US" altLang="ja-JP"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rgbClr val="FF725E"/>
                </a:solidFill>
                <a:latin typeface="+mn-ea"/>
              </a:rPr>
              <a:t>主張の文のクラスタは、読者の時間的コストに見合った数だけ</a:t>
            </a:r>
            <a:r>
              <a:rPr lang="ja-JP" altLang="en-US" dirty="0">
                <a:latin typeface="+mn-ea"/>
              </a:rPr>
              <a:t>推薦します。</a:t>
            </a:r>
            <a:endParaRPr lang="en-US" altLang="ja-JP" dirty="0">
              <a:latin typeface="+mn-ea"/>
            </a:endParaRP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8</a:t>
            </a:fld>
            <a:endParaRPr kumimoji="1" lang="ja-JP" altLang="en-US"/>
          </a:p>
        </p:txBody>
      </p:sp>
    </p:spTree>
    <p:extLst>
      <p:ext uri="{BB962C8B-B14F-4D97-AF65-F5344CB8AC3E}">
        <p14:creationId xmlns:p14="http://schemas.microsoft.com/office/powerpoint/2010/main" val="243103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研究状況です。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kern="1200" dirty="0">
                <a:solidFill>
                  <a:srgbClr val="262626"/>
                </a:solidFill>
                <a:effectLst/>
                <a:latin typeface="Segoe UI" panose="020B0502040204020203" pitchFamily="34" charset="0"/>
                <a:ea typeface="メイリオ" panose="020B0604030504040204" pitchFamily="50" charset="-128"/>
                <a:cs typeface="+mn-cs"/>
              </a:rPr>
              <a:t>Evidence</a:t>
            </a:r>
            <a:r>
              <a:rPr kumimoji="1" lang="ja-JP" altLang="ja-JP" sz="1200" b="1" kern="1200" dirty="0">
                <a:solidFill>
                  <a:srgbClr val="262626"/>
                </a:solidFill>
                <a:effectLst/>
                <a:latin typeface="Segoe UI" panose="020B0502040204020203" pitchFamily="34" charset="0"/>
                <a:ea typeface="メイリオ" panose="020B0604030504040204" pitchFamily="50" charset="-128"/>
                <a:cs typeface="+mn-cs"/>
              </a:rPr>
              <a:t>と</a:t>
            </a:r>
            <a:r>
              <a:rPr kumimoji="1" lang="en-US" altLang="ja-JP" sz="1200" b="1" kern="1200" dirty="0">
                <a:solidFill>
                  <a:srgbClr val="262626"/>
                </a:solidFill>
                <a:effectLst/>
                <a:latin typeface="Segoe UI" panose="020B0502040204020203" pitchFamily="34" charset="0"/>
                <a:ea typeface="メイリオ" panose="020B0604030504040204" pitchFamily="50" charset="-128"/>
                <a:cs typeface="+mn-cs"/>
              </a:rPr>
              <a:t>Claim</a:t>
            </a:r>
            <a:r>
              <a:rPr kumimoji="1" lang="ja-JP" altLang="ja-JP" sz="1200" kern="1200" dirty="0">
                <a:solidFill>
                  <a:srgbClr val="262626"/>
                </a:solidFill>
                <a:effectLst/>
                <a:latin typeface="Segoe UI" panose="020B0502040204020203" pitchFamily="34" charset="0"/>
                <a:ea typeface="メイリオ" panose="020B0604030504040204" pitchFamily="50" charset="-128"/>
                <a:cs typeface="+mn-cs"/>
              </a:rPr>
              <a:t>のデータセット</a:t>
            </a:r>
            <a:r>
              <a:rPr kumimoji="1" lang="ja-JP" altLang="en-US" sz="1200" kern="1200" dirty="0">
                <a:solidFill>
                  <a:srgbClr val="262626"/>
                </a:solidFill>
                <a:effectLst/>
                <a:latin typeface="Segoe UI" panose="020B0502040204020203" pitchFamily="34" charset="0"/>
                <a:ea typeface="メイリオ" panose="020B0604030504040204" pitchFamily="50" charset="-128"/>
                <a:cs typeface="+mn-cs"/>
              </a:rPr>
              <a:t>を用いて、</a:t>
            </a:r>
            <a:r>
              <a:rPr kumimoji="1" lang="ja-JP" altLang="ja-JP" sz="1200" b="1" kern="1200" dirty="0">
                <a:solidFill>
                  <a:srgbClr val="262626"/>
                </a:solidFill>
                <a:effectLst/>
                <a:latin typeface="Segoe UI" panose="020B0502040204020203" pitchFamily="34" charset="0"/>
                <a:ea typeface="メイリオ" panose="020B0604030504040204" pitchFamily="50" charset="-128"/>
                <a:cs typeface="+mn-cs"/>
              </a:rPr>
              <a:t>出来事と主張</a:t>
            </a:r>
            <a:r>
              <a:rPr kumimoji="1" lang="ja-JP" altLang="ja-JP" sz="1200" kern="1200" dirty="0">
                <a:solidFill>
                  <a:srgbClr val="262626"/>
                </a:solidFill>
                <a:effectLst/>
                <a:latin typeface="Segoe UI" panose="020B0502040204020203" pitchFamily="34" charset="0"/>
                <a:ea typeface="メイリオ" panose="020B0604030504040204" pitchFamily="50" charset="-128"/>
                <a:cs typeface="+mn-cs"/>
              </a:rPr>
              <a:t>の文の分類</a:t>
            </a:r>
            <a:r>
              <a:rPr kumimoji="1" lang="ja-JP" altLang="en-US" sz="1200" kern="1200" dirty="0">
                <a:solidFill>
                  <a:srgbClr val="262626"/>
                </a:solidFill>
                <a:effectLst/>
                <a:latin typeface="Segoe UI" panose="020B0502040204020203" pitchFamily="34" charset="0"/>
                <a:ea typeface="メイリオ" panose="020B0604030504040204" pitchFamily="50" charset="-128"/>
                <a:cs typeface="+mn-cs"/>
              </a:rPr>
              <a:t>に部分的に成功しました。</a:t>
            </a:r>
            <a:endParaRPr kumimoji="1" lang="en-US" altLang="ja-JP" sz="1200" kern="1200" dirty="0">
              <a:solidFill>
                <a:srgbClr val="262626"/>
              </a:solidFill>
              <a:effectLst/>
              <a:latin typeface="Segoe UI" panose="020B0502040204020203" pitchFamily="34" charset="0"/>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rgbClr val="262626"/>
              </a:solidFill>
              <a:effectLst/>
              <a:latin typeface="Segoe UI" panose="020B0502040204020203" pitchFamily="34" charset="0"/>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rgbClr val="262626"/>
                </a:solidFill>
                <a:effectLst/>
                <a:latin typeface="Segoe UI" panose="020B0502040204020203" pitchFamily="34" charset="0"/>
                <a:ea typeface="メイリオ" panose="020B0604030504040204" pitchFamily="50" charset="-128"/>
                <a:cs typeface="+mn-cs"/>
              </a:rPr>
              <a:t>精度の確認のため、</a:t>
            </a:r>
            <a:r>
              <a:rPr kumimoji="1" lang="en-US" altLang="ja-JP" sz="1200" kern="1200" dirty="0">
                <a:solidFill>
                  <a:srgbClr val="262626"/>
                </a:solidFill>
                <a:effectLst/>
                <a:latin typeface="Segoe UI" panose="020B0502040204020203" pitchFamily="34" charset="0"/>
                <a:ea typeface="メイリオ" panose="020B0604030504040204" pitchFamily="50" charset="-128"/>
                <a:cs typeface="+mn-cs"/>
              </a:rPr>
              <a:t>Transformer</a:t>
            </a:r>
            <a:r>
              <a:rPr kumimoji="1" lang="ja-JP" altLang="en-US" sz="1200" kern="1200" dirty="0">
                <a:solidFill>
                  <a:srgbClr val="262626"/>
                </a:solidFill>
                <a:effectLst/>
                <a:latin typeface="Segoe UI" panose="020B0502040204020203" pitchFamily="34" charset="0"/>
                <a:ea typeface="メイリオ" panose="020B0604030504040204" pitchFamily="50" charset="-128"/>
                <a:cs typeface="+mn-cs"/>
              </a:rPr>
              <a:t>分類器で日本の記事を分類しました。</a:t>
            </a:r>
            <a:endParaRPr kumimoji="1" lang="en-US" altLang="ja-JP" sz="1200" kern="1200" dirty="0">
              <a:solidFill>
                <a:srgbClr val="262626"/>
              </a:solidFill>
              <a:effectLst/>
              <a:latin typeface="Segoe UI" panose="020B0502040204020203" pitchFamily="34" charset="0"/>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rgbClr val="262626"/>
                </a:solidFill>
                <a:effectLst/>
                <a:latin typeface="Segoe UI" panose="020B0502040204020203" pitchFamily="34" charset="0"/>
                <a:ea typeface="メイリオ" panose="020B0604030504040204" pitchFamily="50" charset="-128"/>
                <a:cs typeface="+mn-cs"/>
              </a:rPr>
              <a:t>分類器は、追加学習によって</a:t>
            </a:r>
            <a:r>
              <a:rPr lang="ja-JP" altLang="en-US" sz="1600" b="0" dirty="0">
                <a:effectLst/>
              </a:rPr>
              <a:t>適合率が</a:t>
            </a:r>
            <a:r>
              <a:rPr lang="en-US" altLang="ja-JP" sz="1600" dirty="0">
                <a:effectLst/>
              </a:rPr>
              <a:t>0.994</a:t>
            </a:r>
            <a:r>
              <a:rPr lang="ja-JP" altLang="en-US" sz="1600" dirty="0">
                <a:effectLst/>
              </a:rPr>
              <a:t>となりました。</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effectLst/>
              </a:rPr>
              <a:t>Evidence</a:t>
            </a:r>
            <a:r>
              <a:rPr lang="ja-JP" altLang="en-US" sz="1600" dirty="0">
                <a:effectLst/>
              </a:rPr>
              <a:t>に分類された多くの文は、</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「記者の解釈に依存しない出来事」を正しく示していました。</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また、</a:t>
            </a:r>
            <a:r>
              <a:rPr lang="en-US" altLang="ja-JP" sz="1600" dirty="0">
                <a:effectLst/>
              </a:rPr>
              <a:t>Claim</a:t>
            </a:r>
            <a:r>
              <a:rPr lang="ja-JP" altLang="en-US" sz="1600" dirty="0">
                <a:effectLst/>
              </a:rPr>
              <a:t>に分類された多くの文は、</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記者が切り取った「組織や人の主張」を正しく示していました。</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一方で、一部の誤分類された文には、</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effectLst/>
              </a:rPr>
              <a:t>1</a:t>
            </a:r>
            <a:r>
              <a:rPr lang="ja-JP" altLang="en-US" sz="1600" dirty="0">
                <a:effectLst/>
              </a:rPr>
              <a:t>文中に「出来事の言葉と主張の言葉」が混ざっていたり、</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「思いがけない風が吹く」のように、出来事を意味しそうな主張の言葉が含まれていたりしました。</a:t>
            </a: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effectLst/>
              </a:rPr>
              <a:t>この結果から、</a:t>
            </a:r>
            <a:r>
              <a:rPr lang="en-US" altLang="ja-JP" sz="1600" dirty="0">
                <a:effectLst/>
              </a:rPr>
              <a:t>Evidence</a:t>
            </a:r>
            <a:r>
              <a:rPr lang="ja-JP" altLang="en-US" sz="1600" dirty="0">
                <a:effectLst/>
              </a:rPr>
              <a:t>と</a:t>
            </a:r>
            <a:r>
              <a:rPr lang="en-US" altLang="ja-JP" sz="1600" dirty="0">
                <a:effectLst/>
              </a:rPr>
              <a:t>Claim</a:t>
            </a:r>
            <a:r>
              <a:rPr lang="ja-JP" altLang="en-US" sz="1600" dirty="0">
                <a:effectLst/>
              </a:rPr>
              <a:t>のラベルを、ゼロイチの</a:t>
            </a:r>
            <a:r>
              <a:rPr lang="en-US" altLang="ja-JP" sz="1600" dirty="0">
                <a:effectLst/>
              </a:rPr>
              <a:t>2</a:t>
            </a:r>
            <a:r>
              <a:rPr lang="ja-JP" altLang="en-US" sz="1600" dirty="0">
                <a:effectLst/>
              </a:rPr>
              <a:t>値ではなく連続値で出力し、クラスタリングすることを検討しています。</a:t>
            </a:r>
            <a:endParaRPr lang="ja-JP" altLang="ja-JP" sz="1600" dirty="0">
              <a:effectLst/>
            </a:endParaRPr>
          </a:p>
        </p:txBody>
      </p:sp>
      <p:sp>
        <p:nvSpPr>
          <p:cNvPr id="4" name="スライド番号プレースホルダー 3"/>
          <p:cNvSpPr>
            <a:spLocks noGrp="1"/>
          </p:cNvSpPr>
          <p:nvPr>
            <p:ph type="sldNum" sz="quarter" idx="5"/>
          </p:nvPr>
        </p:nvSpPr>
        <p:spPr/>
        <p:txBody>
          <a:bodyPr/>
          <a:lstStyle/>
          <a:p>
            <a:fld id="{C8143D82-122B-46EA-8ADC-3A6C00951562}" type="slidenum">
              <a:rPr kumimoji="1" lang="ja-JP" altLang="en-US" smtClean="0"/>
              <a:t>9</a:t>
            </a:fld>
            <a:endParaRPr kumimoji="1" lang="ja-JP" altLang="en-US"/>
          </a:p>
        </p:txBody>
      </p:sp>
    </p:spTree>
    <p:extLst>
      <p:ext uri="{BB962C8B-B14F-4D97-AF65-F5344CB8AC3E}">
        <p14:creationId xmlns:p14="http://schemas.microsoft.com/office/powerpoint/2010/main" val="64869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23924"/>
            <a:ext cx="9144000" cy="2174876"/>
          </a:xfrm>
        </p:spPr>
        <p:txBody>
          <a:bodyPr anchor="b">
            <a:normAutofit/>
          </a:bodyPr>
          <a:lstStyle>
            <a:lvl1pPr algn="ctr">
              <a:defRPr sz="44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429000"/>
            <a:ext cx="9144000" cy="283028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6" name="スライド番号プレースホルダー 10">
            <a:extLst>
              <a:ext uri="{FF2B5EF4-FFF2-40B4-BE49-F238E27FC236}">
                <a16:creationId xmlns:a16="http://schemas.microsoft.com/office/drawing/2014/main" id="{D271565D-212F-4D98-8431-63DFB2BA3EDC}"/>
              </a:ext>
            </a:extLst>
          </p:cNvPr>
          <p:cNvSpPr txBox="1">
            <a:spLocks/>
          </p:cNvSpPr>
          <p:nvPr userDrawn="1"/>
        </p:nvSpPr>
        <p:spPr>
          <a:xfrm>
            <a:off x="6207098" y="-2546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E8D3D72-2745-4734-9CFF-80ACE1D5C7B2}" type="slidenum">
              <a:rPr kumimoji="1" lang="ja-JP" altLang="en-US" smtClean="0"/>
              <a:pPr algn="l"/>
              <a:t>‹#›</a:t>
            </a:fld>
            <a:r>
              <a:rPr kumimoji="1" lang="ja-JP" altLang="en-US" dirty="0"/>
              <a:t> </a:t>
            </a:r>
            <a:r>
              <a:rPr kumimoji="1" lang="en-US" altLang="ja-JP" dirty="0"/>
              <a:t>/ 14</a:t>
            </a:r>
            <a:endParaRPr kumimoji="1" lang="ja-JP" altLang="en-US" dirty="0"/>
          </a:p>
        </p:txBody>
      </p:sp>
      <p:sp>
        <p:nvSpPr>
          <p:cNvPr id="7" name="テキスト ボックス 6">
            <a:extLst>
              <a:ext uri="{FF2B5EF4-FFF2-40B4-BE49-F238E27FC236}">
                <a16:creationId xmlns:a16="http://schemas.microsoft.com/office/drawing/2014/main" id="{47C4F592-0738-4EDE-900B-00B2651AF550}"/>
              </a:ext>
            </a:extLst>
          </p:cNvPr>
          <p:cNvSpPr txBox="1"/>
          <p:nvPr userDrawn="1"/>
        </p:nvSpPr>
        <p:spPr>
          <a:xfrm>
            <a:off x="1" y="34045"/>
            <a:ext cx="6095999" cy="43088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lumMod val="95000"/>
                  </a:schemeClr>
                </a:solidFill>
              </a:rPr>
              <a:t>記事トピックのクラスタを用いた多言語ニュース推薦手法の提案</a:t>
            </a:r>
          </a:p>
          <a:p>
            <a:pPr algn="r"/>
            <a:endParaRPr kumimoji="1" lang="ja-JP" altLang="en-US" sz="1100" dirty="0">
              <a:solidFill>
                <a:schemeClr val="bg1">
                  <a:lumMod val="95000"/>
                </a:schemeClr>
              </a:solidFill>
            </a:endParaRPr>
          </a:p>
        </p:txBody>
      </p:sp>
    </p:spTree>
    <p:extLst>
      <p:ext uri="{BB962C8B-B14F-4D97-AF65-F5344CB8AC3E}">
        <p14:creationId xmlns:p14="http://schemas.microsoft.com/office/powerpoint/2010/main" val="415114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
        <p:nvSpPr>
          <p:cNvPr id="7" name="スライド番号プレースホルダー 10">
            <a:extLst>
              <a:ext uri="{FF2B5EF4-FFF2-40B4-BE49-F238E27FC236}">
                <a16:creationId xmlns:a16="http://schemas.microsoft.com/office/drawing/2014/main" id="{172CA022-11BD-4DE2-928E-A39AF15FE742}"/>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2316302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
        <p:nvSpPr>
          <p:cNvPr id="7" name="スライド番号プレースホルダー 10">
            <a:extLst>
              <a:ext uri="{FF2B5EF4-FFF2-40B4-BE49-F238E27FC236}">
                <a16:creationId xmlns:a16="http://schemas.microsoft.com/office/drawing/2014/main" id="{7DB2F3A9-3987-4482-B374-685DA7CB320B}"/>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3784289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429003"/>
            <a:ext cx="9144000" cy="288935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13" name="角丸四角形 16">
            <a:extLst>
              <a:ext uri="{FF2B5EF4-FFF2-40B4-BE49-F238E27FC236}">
                <a16:creationId xmlns:a16="http://schemas.microsoft.com/office/drawing/2014/main" id="{4FBC8597-906B-41A1-BDEF-222F6FF20CCE}"/>
              </a:ext>
            </a:extLst>
          </p:cNvPr>
          <p:cNvSpPr/>
          <p:nvPr userDrawn="1"/>
        </p:nvSpPr>
        <p:spPr>
          <a:xfrm>
            <a:off x="509400" y="1469718"/>
            <a:ext cx="11173197" cy="1595600"/>
          </a:xfrm>
          <a:prstGeom prst="roundRect">
            <a:avLst/>
          </a:prstGeom>
          <a:solidFill>
            <a:srgbClr val="3433B4"/>
          </a:solidFill>
          <a:ln>
            <a:noFill/>
          </a:ln>
          <a:effectLst>
            <a:outerShdw blurRad="50800" dist="50800" dir="2700000" sx="101000" sy="101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kumimoji="1" lang="en-US" altLang="ja-JP" sz="2000" dirty="0">
              <a:solidFill>
                <a:schemeClr val="bg1">
                  <a:lumMod val="95000"/>
                </a:schemeClr>
              </a:solidFill>
              <a:latin typeface="メイリオ" panose="020B0604030504040204" pitchFamily="50" charset="-128"/>
              <a:ea typeface="メイリオ" panose="020B0604030504040204" pitchFamily="50" charset="-128"/>
              <a:cs typeface="ヒラギノ角ゴ Pro W3"/>
            </a:endParaRPr>
          </a:p>
        </p:txBody>
      </p:sp>
      <p:sp>
        <p:nvSpPr>
          <p:cNvPr id="2" name="Title 1"/>
          <p:cNvSpPr>
            <a:spLocks noGrp="1"/>
          </p:cNvSpPr>
          <p:nvPr>
            <p:ph type="ctrTitle"/>
          </p:nvPr>
        </p:nvSpPr>
        <p:spPr>
          <a:xfrm>
            <a:off x="509400" y="1648921"/>
            <a:ext cx="11173197" cy="1214203"/>
          </a:xfrm>
        </p:spPr>
        <p:txBody>
          <a:bodyPr anchor="b">
            <a:normAutofit/>
          </a:bodyPr>
          <a:lstStyle>
            <a:lvl1pPr algn="ctr">
              <a:defRPr sz="2400">
                <a:solidFill>
                  <a:schemeClr val="bg1">
                    <a:lumMod val="95000"/>
                  </a:schemeClr>
                </a:solidFill>
              </a:defRPr>
            </a:lvl1pPr>
          </a:lstStyle>
          <a:p>
            <a:r>
              <a:rPr lang="ja-JP" altLang="en-US" dirty="0"/>
              <a:t>マスター タイトルの書式設定</a:t>
            </a:r>
            <a:endParaRPr lang="en-US" dirty="0"/>
          </a:p>
        </p:txBody>
      </p:sp>
      <p:sp>
        <p:nvSpPr>
          <p:cNvPr id="16" name="正方形/長方形 15">
            <a:extLst>
              <a:ext uri="{FF2B5EF4-FFF2-40B4-BE49-F238E27FC236}">
                <a16:creationId xmlns:a16="http://schemas.microsoft.com/office/drawing/2014/main" id="{9478A58D-B82C-4A28-8545-E6B48CD47B42}"/>
              </a:ext>
            </a:extLst>
          </p:cNvPr>
          <p:cNvSpPr/>
          <p:nvPr userDrawn="1"/>
        </p:nvSpPr>
        <p:spPr>
          <a:xfrm>
            <a:off x="-42413" y="598714"/>
            <a:ext cx="12272513" cy="288000"/>
          </a:xfrm>
          <a:prstGeom prst="rect">
            <a:avLst/>
          </a:prstGeom>
          <a:solidFill>
            <a:srgbClr val="262586"/>
          </a:solidFill>
          <a:ln>
            <a:noFill/>
          </a:ln>
          <a:effectLst>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dirty="0">
              <a:solidFill>
                <a:srgbClr val="203470"/>
              </a:solidFill>
              <a:latin typeface="メイリオ" panose="020B0604030504040204" pitchFamily="50" charset="-128"/>
              <a:ea typeface="メイリオ" panose="020B0604030504040204" pitchFamily="50" charset="-128"/>
            </a:endParaRPr>
          </a:p>
        </p:txBody>
      </p:sp>
      <p:sp>
        <p:nvSpPr>
          <p:cNvPr id="6" name="スライド番号プレースホルダー 10">
            <a:extLst>
              <a:ext uri="{FF2B5EF4-FFF2-40B4-BE49-F238E27FC236}">
                <a16:creationId xmlns:a16="http://schemas.microsoft.com/office/drawing/2014/main" id="{2A917711-6F53-468D-AF83-AB629C524EA3}"/>
              </a:ext>
            </a:extLst>
          </p:cNvPr>
          <p:cNvSpPr>
            <a:spLocks noGrp="1"/>
          </p:cNvSpPr>
          <p:nvPr>
            <p:ph type="sldNum" sz="quarter" idx="4"/>
          </p:nvPr>
        </p:nvSpPr>
        <p:spPr>
          <a:xfrm>
            <a:off x="9262607" y="6562372"/>
            <a:ext cx="2743200" cy="365125"/>
          </a:xfrm>
          <a:prstGeom prst="rect">
            <a:avLst/>
          </a:prstGeom>
        </p:spPr>
        <p:txBody>
          <a:bodyPr vert="horz" lIns="91440" tIns="45720" rIns="91440" bIns="45720" rtlCol="0" anchor="ctr"/>
          <a:lstStyle>
            <a:lvl1pPr algn="r">
              <a:defRPr sz="1100">
                <a:solidFill>
                  <a:schemeClr val="bg1">
                    <a:lumMod val="95000"/>
                  </a:schemeClr>
                </a:solidFill>
                <a:latin typeface="+mn-ea"/>
                <a:ea typeface="+mn-ea"/>
              </a:defRPr>
            </a:lvl1pPr>
          </a:lstStyle>
          <a:p>
            <a:fld id="{DE8D3D72-2745-4734-9CFF-80ACE1D5C7B2}" type="slidenum">
              <a:rPr kumimoji="1" lang="ja-JP" altLang="en-US" smtClean="0"/>
              <a:pPr/>
              <a:t>‹#›</a:t>
            </a:fld>
            <a:r>
              <a:rPr kumimoji="1" lang="ja-JP" altLang="en-US" dirty="0"/>
              <a:t> </a:t>
            </a:r>
            <a:r>
              <a:rPr kumimoji="1" lang="en-US" altLang="ja-JP" dirty="0"/>
              <a:t>/ 00</a:t>
            </a:r>
            <a:endParaRPr kumimoji="1" lang="ja-JP" altLang="en-US" dirty="0"/>
          </a:p>
        </p:txBody>
      </p:sp>
    </p:spTree>
    <p:extLst>
      <p:ext uri="{BB962C8B-B14F-4D97-AF65-F5344CB8AC3E}">
        <p14:creationId xmlns:p14="http://schemas.microsoft.com/office/powerpoint/2010/main" val="411326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525741" y="386594"/>
            <a:ext cx="11204785" cy="1325563"/>
          </a:xfrm>
        </p:spPr>
        <p:txBody>
          <a:bodyPr>
            <a:normAutofit/>
          </a:bodyPr>
          <a:lstStyle>
            <a:lvl1pPr>
              <a:defRPr sz="32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704850" y="1688691"/>
            <a:ext cx="10833310" cy="4486275"/>
          </a:xfrm>
        </p:spPr>
        <p:txBody>
          <a:bodyPr>
            <a:normAutofit/>
          </a:bodyPr>
          <a:lstStyle>
            <a:lvl1pPr>
              <a:lnSpc>
                <a:spcPct val="130000"/>
              </a:lnSpc>
              <a:spcBef>
                <a:spcPts val="600"/>
              </a:spcBef>
              <a:spcAft>
                <a:spcPts val="600"/>
              </a:spcAft>
              <a:defRPr sz="2000">
                <a:solidFill>
                  <a:schemeClr val="tx1">
                    <a:lumMod val="85000"/>
                    <a:lumOff val="15000"/>
                  </a:schemeClr>
                </a:solidFill>
              </a:defRPr>
            </a:lvl1pPr>
            <a:lvl2pPr>
              <a:lnSpc>
                <a:spcPct val="130000"/>
              </a:lnSpc>
              <a:spcBef>
                <a:spcPts val="600"/>
              </a:spcBef>
              <a:spcAft>
                <a:spcPts val="600"/>
              </a:spcAft>
              <a:defRPr sz="1800">
                <a:solidFill>
                  <a:schemeClr val="tx1">
                    <a:lumMod val="85000"/>
                    <a:lumOff val="15000"/>
                  </a:schemeClr>
                </a:solidFill>
              </a:defRPr>
            </a:lvl2pPr>
            <a:lvl3pPr>
              <a:lnSpc>
                <a:spcPct val="130000"/>
              </a:lnSpc>
              <a:spcBef>
                <a:spcPts val="600"/>
              </a:spcBef>
              <a:spcAft>
                <a:spcPts val="600"/>
              </a:spcAft>
              <a:defRPr sz="1600">
                <a:solidFill>
                  <a:schemeClr val="tx1">
                    <a:lumMod val="85000"/>
                    <a:lumOff val="15000"/>
                  </a:schemeClr>
                </a:solidFill>
              </a:defRPr>
            </a:lvl3pPr>
            <a:lvl4pPr>
              <a:lnSpc>
                <a:spcPct val="130000"/>
              </a:lnSpc>
              <a:spcBef>
                <a:spcPts val="600"/>
              </a:spcBef>
              <a:spcAft>
                <a:spcPts val="600"/>
              </a:spcAft>
              <a:defRPr sz="1600">
                <a:solidFill>
                  <a:schemeClr val="tx1">
                    <a:lumMod val="85000"/>
                    <a:lumOff val="15000"/>
                  </a:schemeClr>
                </a:solidFill>
              </a:defRPr>
            </a:lvl4pPr>
            <a:lvl5pPr>
              <a:lnSpc>
                <a:spcPct val="130000"/>
              </a:lnSpc>
              <a:spcBef>
                <a:spcPts val="600"/>
              </a:spcBef>
              <a:spcAft>
                <a:spcPts val="600"/>
              </a:spcAft>
              <a:defRPr sz="1600">
                <a:solidFill>
                  <a:schemeClr val="tx1">
                    <a:lumMod val="85000"/>
                    <a:lumOff val="15000"/>
                  </a:schemeClr>
                </a:solidFill>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スライド番号プレースホルダー 10">
            <a:extLst>
              <a:ext uri="{FF2B5EF4-FFF2-40B4-BE49-F238E27FC236}">
                <a16:creationId xmlns:a16="http://schemas.microsoft.com/office/drawing/2014/main" id="{585BFFFE-8ACC-4B1F-ACDE-CECF0EAC72D4}"/>
              </a:ext>
            </a:extLst>
          </p:cNvPr>
          <p:cNvSpPr txBox="1">
            <a:spLocks/>
          </p:cNvSpPr>
          <p:nvPr userDrawn="1"/>
        </p:nvSpPr>
        <p:spPr>
          <a:xfrm>
            <a:off x="6207098" y="-2546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E8D3D72-2745-4734-9CFF-80ACE1D5C7B2}" type="slidenum">
              <a:rPr kumimoji="1" lang="ja-JP" altLang="en-US" smtClean="0"/>
              <a:pPr algn="l"/>
              <a:t>‹#›</a:t>
            </a:fld>
            <a:r>
              <a:rPr kumimoji="1" lang="ja-JP" altLang="en-US" dirty="0"/>
              <a:t> </a:t>
            </a:r>
            <a:r>
              <a:rPr kumimoji="1" lang="en-US" altLang="ja-JP" dirty="0"/>
              <a:t>/ 14</a:t>
            </a:r>
            <a:endParaRPr kumimoji="1" lang="ja-JP" altLang="en-US" dirty="0"/>
          </a:p>
        </p:txBody>
      </p:sp>
      <p:sp>
        <p:nvSpPr>
          <p:cNvPr id="7" name="テキスト ボックス 6">
            <a:extLst>
              <a:ext uri="{FF2B5EF4-FFF2-40B4-BE49-F238E27FC236}">
                <a16:creationId xmlns:a16="http://schemas.microsoft.com/office/drawing/2014/main" id="{21347E31-7C23-4FEA-9653-CAFB3548DC01}"/>
              </a:ext>
            </a:extLst>
          </p:cNvPr>
          <p:cNvSpPr txBox="1"/>
          <p:nvPr userDrawn="1"/>
        </p:nvSpPr>
        <p:spPr>
          <a:xfrm>
            <a:off x="1" y="34045"/>
            <a:ext cx="6095999" cy="43088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lumMod val="95000"/>
                  </a:schemeClr>
                </a:solidFill>
              </a:rPr>
              <a:t>記事トピックのクラスタを用いた多言語ニュース推薦手法の提案</a:t>
            </a:r>
          </a:p>
          <a:p>
            <a:pPr algn="r"/>
            <a:endParaRPr kumimoji="1" lang="ja-JP" altLang="en-US" sz="1100" dirty="0">
              <a:solidFill>
                <a:schemeClr val="bg1">
                  <a:lumMod val="95000"/>
                </a:schemeClr>
              </a:solidFill>
            </a:endParaRPr>
          </a:p>
        </p:txBody>
      </p:sp>
    </p:spTree>
    <p:extLst>
      <p:ext uri="{BB962C8B-B14F-4D97-AF65-F5344CB8AC3E}">
        <p14:creationId xmlns:p14="http://schemas.microsoft.com/office/powerpoint/2010/main" val="198668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スライド番号プレースホルダー 10">
            <a:extLst>
              <a:ext uri="{FF2B5EF4-FFF2-40B4-BE49-F238E27FC236}">
                <a16:creationId xmlns:a16="http://schemas.microsoft.com/office/drawing/2014/main" id="{F37E33F2-778F-4C2E-BCEF-5EC6768B5856}"/>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284622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スライド番号プレースホルダー 10">
            <a:extLst>
              <a:ext uri="{FF2B5EF4-FFF2-40B4-BE49-F238E27FC236}">
                <a16:creationId xmlns:a16="http://schemas.microsoft.com/office/drawing/2014/main" id="{8457EBAD-0914-45B0-8D10-0054CFF51542}"/>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
        <p:nvSpPr>
          <p:cNvPr id="10" name="テキスト プレースホルダー 7">
            <a:extLst>
              <a:ext uri="{FF2B5EF4-FFF2-40B4-BE49-F238E27FC236}">
                <a16:creationId xmlns:a16="http://schemas.microsoft.com/office/drawing/2014/main" id="{51BCEF13-FB79-480F-BD63-D50D32AEF204}"/>
              </a:ext>
            </a:extLst>
          </p:cNvPr>
          <p:cNvSpPr>
            <a:spLocks noGrp="1"/>
          </p:cNvSpPr>
          <p:nvPr>
            <p:ph type="body" sz="quarter" idx="14" hasCustomPrompt="1"/>
          </p:nvPr>
        </p:nvSpPr>
        <p:spPr>
          <a:xfrm>
            <a:off x="6096000" y="42729"/>
            <a:ext cx="6095999" cy="273465"/>
          </a:xfrm>
        </p:spPr>
        <p:txBody>
          <a:bodyPr>
            <a:normAutofit/>
          </a:bodyPr>
          <a:lstStyle>
            <a:lvl1pPr marL="0" indent="0" algn="l">
              <a:buNone/>
              <a:defRPr sz="1100">
                <a:solidFill>
                  <a:schemeClr val="bg1">
                    <a:lumMod val="95000"/>
                  </a:schemeClr>
                </a:solidFill>
              </a:defRPr>
            </a:lvl1pPr>
          </a:lstStyle>
          <a:p>
            <a:pPr lvl="0"/>
            <a:r>
              <a:rPr kumimoji="1" lang="ja-JP" altLang="en-US" dirty="0"/>
              <a:t>小節タイトル</a:t>
            </a:r>
          </a:p>
        </p:txBody>
      </p:sp>
    </p:spTree>
    <p:extLst>
      <p:ext uri="{BB962C8B-B14F-4D97-AF65-F5344CB8AC3E}">
        <p14:creationId xmlns:p14="http://schemas.microsoft.com/office/powerpoint/2010/main" val="313214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26128" y="382217"/>
            <a:ext cx="10515600" cy="1325563"/>
          </a:xfrm>
        </p:spPr>
        <p:txBody>
          <a:bodyPr>
            <a:normAutofit/>
          </a:bodyPr>
          <a:lstStyle>
            <a:lvl1pPr>
              <a:defRPr sz="3200"/>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スライド番号プレースホルダー 10">
            <a:extLst>
              <a:ext uri="{FF2B5EF4-FFF2-40B4-BE49-F238E27FC236}">
                <a16:creationId xmlns:a16="http://schemas.microsoft.com/office/drawing/2014/main" id="{38432E7C-9F43-4227-8CE7-B7837A2A48B5}"/>
              </a:ext>
            </a:extLst>
          </p:cNvPr>
          <p:cNvSpPr txBox="1">
            <a:spLocks/>
          </p:cNvSpPr>
          <p:nvPr userDrawn="1"/>
        </p:nvSpPr>
        <p:spPr>
          <a:xfrm>
            <a:off x="6207098" y="-2546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E8D3D72-2745-4734-9CFF-80ACE1D5C7B2}" type="slidenum">
              <a:rPr kumimoji="1" lang="ja-JP" altLang="en-US" smtClean="0"/>
              <a:pPr algn="l"/>
              <a:t>‹#›</a:t>
            </a:fld>
            <a:r>
              <a:rPr kumimoji="1" lang="ja-JP" altLang="en-US" dirty="0"/>
              <a:t> </a:t>
            </a:r>
            <a:r>
              <a:rPr kumimoji="1" lang="en-US" altLang="ja-JP" dirty="0"/>
              <a:t>/ 14</a:t>
            </a:r>
            <a:endParaRPr kumimoji="1" lang="ja-JP" altLang="en-US" dirty="0"/>
          </a:p>
        </p:txBody>
      </p:sp>
      <p:sp>
        <p:nvSpPr>
          <p:cNvPr id="14" name="テキスト ボックス 13">
            <a:extLst>
              <a:ext uri="{FF2B5EF4-FFF2-40B4-BE49-F238E27FC236}">
                <a16:creationId xmlns:a16="http://schemas.microsoft.com/office/drawing/2014/main" id="{982253F9-0EF5-4C5B-8227-1FF6DF74603A}"/>
              </a:ext>
            </a:extLst>
          </p:cNvPr>
          <p:cNvSpPr txBox="1"/>
          <p:nvPr userDrawn="1"/>
        </p:nvSpPr>
        <p:spPr>
          <a:xfrm>
            <a:off x="1" y="34045"/>
            <a:ext cx="6095999" cy="43088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lumMod val="95000"/>
                  </a:schemeClr>
                </a:solidFill>
              </a:rPr>
              <a:t>記事トピックのクラスタを用いた多言語ニュース推薦手法の提案</a:t>
            </a:r>
          </a:p>
          <a:p>
            <a:pPr algn="r"/>
            <a:endParaRPr kumimoji="1" lang="ja-JP" altLang="en-US" sz="1100" dirty="0">
              <a:solidFill>
                <a:schemeClr val="bg1">
                  <a:lumMod val="95000"/>
                </a:schemeClr>
              </a:solidFill>
            </a:endParaRPr>
          </a:p>
        </p:txBody>
      </p:sp>
    </p:spTree>
    <p:extLst>
      <p:ext uri="{BB962C8B-B14F-4D97-AF65-F5344CB8AC3E}">
        <p14:creationId xmlns:p14="http://schemas.microsoft.com/office/powerpoint/2010/main" val="3962955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
        <p:nvSpPr>
          <p:cNvPr id="6" name="スライド番号プレースホルダー 10">
            <a:extLst>
              <a:ext uri="{FF2B5EF4-FFF2-40B4-BE49-F238E27FC236}">
                <a16:creationId xmlns:a16="http://schemas.microsoft.com/office/drawing/2014/main" id="{4C39118A-DC31-4921-BE18-7C786D752877}"/>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415778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Tree>
    <p:extLst>
      <p:ext uri="{BB962C8B-B14F-4D97-AF65-F5344CB8AC3E}">
        <p14:creationId xmlns:p14="http://schemas.microsoft.com/office/powerpoint/2010/main" val="220648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
        <p:nvSpPr>
          <p:cNvPr id="8" name="スライド番号プレースホルダー 10">
            <a:extLst>
              <a:ext uri="{FF2B5EF4-FFF2-40B4-BE49-F238E27FC236}">
                <a16:creationId xmlns:a16="http://schemas.microsoft.com/office/drawing/2014/main" id="{91DC06BA-D3B4-44D5-9D7F-DC12D6E65BFD}"/>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3217556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kumimoji="1" lang="ja-JP" alt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0E0548-A6D4-46DB-86F1-B939F9243E90}" type="slidenum">
              <a:rPr kumimoji="1" lang="ja-JP" altLang="en-US" smtClean="0"/>
              <a:t>‹#›</a:t>
            </a:fld>
            <a:endParaRPr kumimoji="1" lang="ja-JP" altLang="en-US"/>
          </a:p>
        </p:txBody>
      </p:sp>
      <p:sp>
        <p:nvSpPr>
          <p:cNvPr id="8" name="スライド番号プレースホルダー 10">
            <a:extLst>
              <a:ext uri="{FF2B5EF4-FFF2-40B4-BE49-F238E27FC236}">
                <a16:creationId xmlns:a16="http://schemas.microsoft.com/office/drawing/2014/main" id="{FDC6A762-7B13-4F8C-9EBF-1B453E3C7B09}"/>
              </a:ext>
            </a:extLst>
          </p:cNvPr>
          <p:cNvSpPr txBox="1">
            <a:spLocks/>
          </p:cNvSpPr>
          <p:nvPr userDrawn="1"/>
        </p:nvSpPr>
        <p:spPr>
          <a:xfrm>
            <a:off x="9262607" y="656237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lumMod val="95000"/>
                  </a:schemeClr>
                </a:solidFill>
                <a:latin typeface="+mn-ea"/>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8D3D72-2745-4734-9CFF-80ACE1D5C7B2}" type="slidenum">
              <a:rPr kumimoji="1" lang="ja-JP" altLang="en-US" smtClean="0"/>
              <a:pPr/>
              <a:t>‹#›</a:t>
            </a:fld>
            <a:r>
              <a:rPr kumimoji="1" lang="ja-JP" altLang="en-US"/>
              <a:t> </a:t>
            </a:r>
            <a:r>
              <a:rPr kumimoji="1" lang="en-US" altLang="ja-JP"/>
              <a:t>/ 00</a:t>
            </a:r>
            <a:endParaRPr kumimoji="1" lang="ja-JP" altLang="en-US" dirty="0"/>
          </a:p>
        </p:txBody>
      </p:sp>
    </p:spTree>
    <p:extLst>
      <p:ext uri="{BB962C8B-B14F-4D97-AF65-F5344CB8AC3E}">
        <p14:creationId xmlns:p14="http://schemas.microsoft.com/office/powerpoint/2010/main" val="236356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3375" y="363128"/>
            <a:ext cx="1122045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704850" y="1688691"/>
            <a:ext cx="10833310" cy="4486275"/>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6BD8139-F342-4BEC-B8E9-1506056363A5}"/>
              </a:ext>
            </a:extLst>
          </p:cNvPr>
          <p:cNvSpPr/>
          <p:nvPr userDrawn="1"/>
        </p:nvSpPr>
        <p:spPr>
          <a:xfrm>
            <a:off x="4048761" y="6577709"/>
            <a:ext cx="4094480" cy="317419"/>
          </a:xfrm>
          <a:prstGeom prst="rect">
            <a:avLst/>
          </a:prstGeom>
          <a:solidFill>
            <a:srgbClr val="304EA9"/>
          </a:solidFill>
          <a:ln>
            <a:noFill/>
          </a:ln>
          <a:effectLst/>
        </p:spPr>
        <p:style>
          <a:lnRef idx="1">
            <a:schemeClr val="accent1"/>
          </a:lnRef>
          <a:fillRef idx="3">
            <a:schemeClr val="accent1"/>
          </a:fillRef>
          <a:effectRef idx="2">
            <a:schemeClr val="accent1"/>
          </a:effectRef>
          <a:fontRef idx="minor">
            <a:schemeClr val="lt1"/>
          </a:fontRef>
        </p:style>
        <p:txBody>
          <a:bodyPr lIns="0" tIns="0" rIns="36000" bIns="0"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卒業研究１</a:t>
            </a:r>
            <a:r>
              <a:rPr kumimoji="1" lang="en-US" altLang="ja-JP"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 C</a:t>
            </a:r>
            <a:r>
              <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会場 </a:t>
            </a:r>
            <a:r>
              <a:rPr kumimoji="1" lang="en-US" altLang="ja-JP"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No.3</a:t>
            </a:r>
            <a:endPar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endParaRPr>
          </a:p>
        </p:txBody>
      </p:sp>
      <p:sp>
        <p:nvSpPr>
          <p:cNvPr id="8" name="正方形/長方形 7">
            <a:extLst>
              <a:ext uri="{FF2B5EF4-FFF2-40B4-BE49-F238E27FC236}">
                <a16:creationId xmlns:a16="http://schemas.microsoft.com/office/drawing/2014/main" id="{2A9DA1AF-B1CA-472D-A511-12ADC4C8C5E6}"/>
              </a:ext>
            </a:extLst>
          </p:cNvPr>
          <p:cNvSpPr/>
          <p:nvPr userDrawn="1"/>
        </p:nvSpPr>
        <p:spPr>
          <a:xfrm>
            <a:off x="-60960" y="6577710"/>
            <a:ext cx="4155441" cy="317420"/>
          </a:xfrm>
          <a:prstGeom prst="rect">
            <a:avLst/>
          </a:prstGeom>
          <a:solidFill>
            <a:srgbClr val="203470"/>
          </a:solidFill>
          <a:ln>
            <a:noFill/>
          </a:ln>
          <a:effectLst/>
        </p:spPr>
        <p:style>
          <a:lnRef idx="1">
            <a:schemeClr val="accent1"/>
          </a:lnRef>
          <a:fillRef idx="3">
            <a:schemeClr val="accent1"/>
          </a:fillRef>
          <a:effectRef idx="2">
            <a:schemeClr val="accent1"/>
          </a:effectRef>
          <a:fontRef idx="minor">
            <a:schemeClr val="lt1"/>
          </a:fontRef>
        </p:style>
        <p:txBody>
          <a:bodyPr lIns="0" tIns="0" rIns="36000" bIns="0"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片岡 凪 </a:t>
            </a:r>
            <a:r>
              <a:rPr kumimoji="1" lang="en-US" altLang="ja-JP"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(AL18036</a:t>
            </a:r>
            <a:r>
              <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 データ工学研究室</a:t>
            </a:r>
            <a:r>
              <a:rPr kumimoji="1" lang="en-US" altLang="ja-JP"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rPr>
              <a:t>)</a:t>
            </a:r>
            <a:endParaRPr kumimoji="1" lang="ja-JP" altLang="en-US" sz="1100" b="0" i="0" u="none" strike="noStrike" kern="1200" cap="none" spc="0" normalizeH="0" baseline="0" noProof="0" dirty="0">
              <a:ln>
                <a:noFill/>
              </a:ln>
              <a:solidFill>
                <a:schemeClr val="bg1">
                  <a:lumMod val="95000"/>
                </a:schemeClr>
              </a:solidFill>
              <a:effectLst/>
              <a:uLnTx/>
              <a:uFillTx/>
              <a:latin typeface="メイリオ" panose="020B0604030504040204" pitchFamily="50" charset="-128"/>
              <a:ea typeface="メイリオ" panose="020B0604030504040204" pitchFamily="50" charset="-128"/>
              <a:cs typeface="ヒラギノ丸ゴ Pro W4"/>
            </a:endParaRPr>
          </a:p>
        </p:txBody>
      </p:sp>
      <p:sp>
        <p:nvSpPr>
          <p:cNvPr id="9" name="正方形/長方形 8">
            <a:extLst>
              <a:ext uri="{FF2B5EF4-FFF2-40B4-BE49-F238E27FC236}">
                <a16:creationId xmlns:a16="http://schemas.microsoft.com/office/drawing/2014/main" id="{2683BD18-84E5-4F12-8425-6E639FED4A39}"/>
              </a:ext>
            </a:extLst>
          </p:cNvPr>
          <p:cNvSpPr/>
          <p:nvPr userDrawn="1"/>
        </p:nvSpPr>
        <p:spPr>
          <a:xfrm>
            <a:off x="8097520" y="6577709"/>
            <a:ext cx="4155439" cy="317419"/>
          </a:xfrm>
          <a:prstGeom prst="rect">
            <a:avLst/>
          </a:prstGeom>
          <a:solidFill>
            <a:srgbClr val="4068E1"/>
          </a:solidFill>
          <a:ln>
            <a:noFill/>
          </a:ln>
          <a:effectLst/>
        </p:spPr>
        <p:style>
          <a:lnRef idx="1">
            <a:schemeClr val="accent1"/>
          </a:lnRef>
          <a:fillRef idx="3">
            <a:schemeClr val="accent1"/>
          </a:fillRef>
          <a:effectRef idx="2">
            <a:schemeClr val="accent1"/>
          </a:effectRef>
          <a:fontRef idx="minor">
            <a:schemeClr val="lt1"/>
          </a:fontRef>
        </p:style>
        <p:txBody>
          <a:bodyPr lIns="108000" tIns="0" rIns="0" bIns="0"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rPr>
              <a:t>Jul.</a:t>
            </a:r>
            <a:r>
              <a:rPr kumimoji="1" lang="ja-JP" altLang="en-US"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rPr>
              <a:t> </a:t>
            </a:r>
            <a:r>
              <a:rPr kumimoji="1" lang="en-US" altLang="ja-JP"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rPr>
              <a:t>29,</a:t>
            </a:r>
            <a:r>
              <a:rPr kumimoji="1" lang="ja-JP" altLang="en-US"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rPr>
              <a:t> </a:t>
            </a:r>
            <a:r>
              <a:rPr kumimoji="1" lang="en-US" altLang="ja-JP"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rPr>
              <a:t>2021</a:t>
            </a:r>
            <a:endParaRPr kumimoji="1" lang="ja-JP" altLang="en-US" sz="11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endParaRPr>
          </a:p>
        </p:txBody>
      </p:sp>
      <p:sp>
        <p:nvSpPr>
          <p:cNvPr id="14" name="正方形/長方形 13">
            <a:extLst>
              <a:ext uri="{FF2B5EF4-FFF2-40B4-BE49-F238E27FC236}">
                <a16:creationId xmlns:a16="http://schemas.microsoft.com/office/drawing/2014/main" id="{267861EF-0DC4-4EA1-A028-4D54620F8283}"/>
              </a:ext>
            </a:extLst>
          </p:cNvPr>
          <p:cNvSpPr/>
          <p:nvPr userDrawn="1"/>
        </p:nvSpPr>
        <p:spPr>
          <a:xfrm>
            <a:off x="6096000" y="-39616"/>
            <a:ext cx="6156960" cy="330233"/>
          </a:xfrm>
          <a:prstGeom prst="rect">
            <a:avLst/>
          </a:prstGeom>
          <a:solidFill>
            <a:srgbClr val="4068E1"/>
          </a:solidFill>
          <a:ln>
            <a:noFill/>
          </a:ln>
          <a:effectLst/>
        </p:spPr>
        <p:style>
          <a:lnRef idx="1">
            <a:schemeClr val="accent1"/>
          </a:lnRef>
          <a:fillRef idx="3">
            <a:schemeClr val="accent1"/>
          </a:fillRef>
          <a:effectRef idx="2">
            <a:schemeClr val="accent1"/>
          </a:effectRef>
          <a:fontRef idx="minor">
            <a:schemeClr val="lt1"/>
          </a:fontRef>
        </p:style>
        <p:txBody>
          <a:bodyPr lIns="108000" tIns="0" rIns="0" bIns="0" rtlCol="0" anchor="ct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1" lang="ja-JP" altLang="en-US" sz="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endParaRPr>
          </a:p>
        </p:txBody>
      </p:sp>
      <p:sp>
        <p:nvSpPr>
          <p:cNvPr id="15" name="正方形/長方形 14">
            <a:extLst>
              <a:ext uri="{FF2B5EF4-FFF2-40B4-BE49-F238E27FC236}">
                <a16:creationId xmlns:a16="http://schemas.microsoft.com/office/drawing/2014/main" id="{B15EC627-90FF-4B4D-922B-0B16DC4CF01E}"/>
              </a:ext>
            </a:extLst>
          </p:cNvPr>
          <p:cNvSpPr/>
          <p:nvPr userDrawn="1"/>
        </p:nvSpPr>
        <p:spPr>
          <a:xfrm>
            <a:off x="-60960" y="-39615"/>
            <a:ext cx="6156960" cy="330232"/>
          </a:xfrm>
          <a:prstGeom prst="rect">
            <a:avLst/>
          </a:prstGeom>
          <a:solidFill>
            <a:srgbClr val="203470"/>
          </a:solidFill>
          <a:ln>
            <a:noFill/>
          </a:ln>
          <a:effectLst/>
        </p:spPr>
        <p:style>
          <a:lnRef idx="1">
            <a:schemeClr val="accent1"/>
          </a:lnRef>
          <a:fillRef idx="3">
            <a:schemeClr val="accent1"/>
          </a:fillRef>
          <a:effectRef idx="2">
            <a:schemeClr val="accent1"/>
          </a:effectRef>
          <a:fontRef idx="minor">
            <a:schemeClr val="lt1"/>
          </a:fontRef>
        </p:style>
        <p:txBody>
          <a:bodyPr lIns="0" tIns="0" rIns="36000" bIns="0" rtlCol="0" anchor="ctr"/>
          <a:lstStyle/>
          <a:p>
            <a:pPr marL="0" marR="0" lvl="0" indent="0" algn="r" defTabSz="457200" rtl="0" eaLnBrk="1" fontAlgn="ctr" latinLnBrk="0" hangingPunct="1">
              <a:lnSpc>
                <a:spcPct val="100000"/>
              </a:lnSpc>
              <a:spcBef>
                <a:spcPts val="0"/>
              </a:spcBef>
              <a:spcAft>
                <a:spcPts val="0"/>
              </a:spcAft>
              <a:buClrTx/>
              <a:buSzTx/>
              <a:buFontTx/>
              <a:buNone/>
              <a:tabLst/>
              <a:defRPr/>
            </a:pPr>
            <a:endParaRPr kumimoji="1" lang="ja-JP" altLang="en-US" sz="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ヒラギノ丸ゴ Pro W4"/>
            </a:endParaRPr>
          </a:p>
        </p:txBody>
      </p:sp>
    </p:spTree>
    <p:extLst>
      <p:ext uri="{BB962C8B-B14F-4D97-AF65-F5344CB8AC3E}">
        <p14:creationId xmlns:p14="http://schemas.microsoft.com/office/powerpoint/2010/main" val="2612638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Lst>
  <p:hf hdr="0" ftr="0" dt="0"/>
  <p:txStyles>
    <p:titleStyle>
      <a:lvl1pPr algn="l" defTabSz="914400" rtl="0" eaLnBrk="1" latinLnBrk="0" hangingPunct="1">
        <a:lnSpc>
          <a:spcPct val="90000"/>
        </a:lnSpc>
        <a:spcBef>
          <a:spcPct val="0"/>
        </a:spcBef>
        <a:buNone/>
        <a:defRPr kumimoji="1" sz="4000" kern="1200">
          <a:solidFill>
            <a:srgbClr val="4068E1"/>
          </a:solidFill>
          <a:latin typeface="+mj-lt"/>
          <a:ea typeface="+mj-ea"/>
          <a:cs typeface="+mj-cs"/>
        </a:defRPr>
      </a:lvl1pPr>
    </p:titleStyle>
    <p:bodyStyle>
      <a:lvl1pPr marL="228600" indent="-288000" algn="l" defTabSz="914400" rtl="0" eaLnBrk="1" latinLnBrk="0" hangingPunct="1">
        <a:lnSpc>
          <a:spcPct val="90000"/>
        </a:lnSpc>
        <a:spcBef>
          <a:spcPts val="1200"/>
        </a:spcBef>
        <a:spcAft>
          <a:spcPts val="1200"/>
        </a:spcAft>
        <a:buClr>
          <a:srgbClr val="4068E1"/>
        </a:buClr>
        <a:buSzPct val="75000"/>
        <a:buFont typeface="Wingdings" panose="05000000000000000000" pitchFamily="2" charset="2"/>
        <a:buChar char="n"/>
        <a:defRPr kumimoji="1" sz="2400" kern="1200">
          <a:solidFill>
            <a:schemeClr val="tx1"/>
          </a:solidFill>
          <a:latin typeface="+mn-lt"/>
          <a:ea typeface="+mn-ea"/>
          <a:cs typeface="+mn-cs"/>
        </a:defRPr>
      </a:lvl1pPr>
      <a:lvl2pPr marL="685800" indent="-288000" algn="l" defTabSz="914400" rtl="0" eaLnBrk="1" latinLnBrk="0" hangingPunct="1">
        <a:lnSpc>
          <a:spcPct val="90000"/>
        </a:lnSpc>
        <a:spcBef>
          <a:spcPts val="1200"/>
        </a:spcBef>
        <a:spcAft>
          <a:spcPts val="1200"/>
        </a:spcAft>
        <a:buClr>
          <a:srgbClr val="4068E1"/>
        </a:buClr>
        <a:buSzPct val="80000"/>
        <a:buFont typeface="Arial" panose="020B0604020202020204" pitchFamily="34" charset="0"/>
        <a:buChar char="►"/>
        <a:defRPr kumimoji="1" sz="2000" kern="1200">
          <a:solidFill>
            <a:schemeClr val="tx1"/>
          </a:solidFill>
          <a:latin typeface="+mn-lt"/>
          <a:ea typeface="+mn-ea"/>
          <a:cs typeface="+mn-cs"/>
        </a:defRPr>
      </a:lvl2pPr>
      <a:lvl3pPr marL="1143000" indent="-28800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Char char="○"/>
        <a:defRPr kumimoji="1" sz="1800" kern="1200">
          <a:solidFill>
            <a:schemeClr val="tx1"/>
          </a:solidFill>
          <a:latin typeface="+mn-lt"/>
          <a:ea typeface="+mn-ea"/>
          <a:cs typeface="+mn-cs"/>
        </a:defRPr>
      </a:lvl3pPr>
      <a:lvl4pPr marL="1600200" indent="-28800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Char char="−"/>
        <a:defRPr kumimoji="1" sz="1800" kern="1200">
          <a:solidFill>
            <a:schemeClr val="tx1"/>
          </a:solidFill>
          <a:latin typeface="+mn-lt"/>
          <a:ea typeface="+mn-ea"/>
          <a:cs typeface="+mn-cs"/>
        </a:defRPr>
      </a:lvl4pPr>
      <a:lvl5pPr marL="2057400" indent="-288000" algn="l" defTabSz="914400" rtl="0" eaLnBrk="1" latinLnBrk="0" hangingPunct="1">
        <a:lnSpc>
          <a:spcPct val="90000"/>
        </a:lnSpc>
        <a:spcBef>
          <a:spcPts val="1200"/>
        </a:spcBef>
        <a:spcAft>
          <a:spcPts val="1200"/>
        </a:spcAft>
        <a:buClr>
          <a:srgbClr val="4068E1"/>
        </a:buClr>
        <a:buSzPct val="80000"/>
        <a:buFont typeface="Yu Gothic"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arxiv.org/abs/1907.11692"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papers.nips.cc/paper/7181-attention-is-all-you-%0Aneed.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rxiv.org/abs/1810.04805"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icooon-mono.com/" TargetMode="External"/><Relationship Id="rId2" Type="http://schemas.openxmlformats.org/officeDocument/2006/relationships/hyperlink" Target="https://storyset.com/online" TargetMode="External"/><Relationship Id="rId1" Type="http://schemas.openxmlformats.org/officeDocument/2006/relationships/slideLayout" Target="../slideLayouts/slideLayout2.xml"/><Relationship Id="rId4" Type="http://schemas.openxmlformats.org/officeDocument/2006/relationships/hyperlink" Target="https://undraw.co/"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13.pn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7C433D3-5942-4C47-858D-F8DFC1850826}"/>
              </a:ext>
            </a:extLst>
          </p:cNvPr>
          <p:cNvSpPr>
            <a:spLocks noGrp="1"/>
          </p:cNvSpPr>
          <p:nvPr>
            <p:ph type="ctrTitle"/>
          </p:nvPr>
        </p:nvSpPr>
        <p:spPr/>
        <p:txBody>
          <a:bodyPr>
            <a:normAutofit/>
          </a:bodyPr>
          <a:lstStyle/>
          <a:p>
            <a:pPr>
              <a:lnSpc>
                <a:spcPct val="120000"/>
              </a:lnSpc>
            </a:pPr>
            <a:r>
              <a:rPr lang="ja-JP" altLang="en-US" dirty="0">
                <a:latin typeface="メイリオ" panose="020B0604030504040204" pitchFamily="50" charset="-128"/>
                <a:ea typeface="メイリオ" panose="020B0604030504040204" pitchFamily="50" charset="-128"/>
                <a:cs typeface="ヒラギノ角ゴ Pro W3"/>
              </a:rPr>
              <a:t>記事トピックのクラスタを用いた</a:t>
            </a:r>
            <a:br>
              <a:rPr lang="en-US" altLang="ja-JP" dirty="0">
                <a:latin typeface="メイリオ" panose="020B0604030504040204" pitchFamily="50" charset="-128"/>
                <a:ea typeface="メイリオ" panose="020B0604030504040204" pitchFamily="50" charset="-128"/>
                <a:cs typeface="ヒラギノ角ゴ Pro W3"/>
              </a:rPr>
            </a:br>
            <a:r>
              <a:rPr lang="ja-JP" altLang="en-US" dirty="0">
                <a:latin typeface="メイリオ" panose="020B0604030504040204" pitchFamily="50" charset="-128"/>
                <a:ea typeface="メイリオ" panose="020B0604030504040204" pitchFamily="50" charset="-128"/>
                <a:cs typeface="ヒラギノ角ゴ Pro W3"/>
              </a:rPr>
              <a:t>多言語ニュース推薦手法の提案</a:t>
            </a:r>
            <a:endParaRPr lang="ja-JP" altLang="en-US" dirty="0"/>
          </a:p>
        </p:txBody>
      </p:sp>
      <p:sp>
        <p:nvSpPr>
          <p:cNvPr id="5" name="字幕 4">
            <a:extLst>
              <a:ext uri="{FF2B5EF4-FFF2-40B4-BE49-F238E27FC236}">
                <a16:creationId xmlns:a16="http://schemas.microsoft.com/office/drawing/2014/main" id="{3EAE42B7-65D9-45C8-AA1B-53B8D2AF5946}"/>
              </a:ext>
            </a:extLst>
          </p:cNvPr>
          <p:cNvSpPr>
            <a:spLocks noGrp="1"/>
          </p:cNvSpPr>
          <p:nvPr>
            <p:ph type="subTitle" idx="1"/>
          </p:nvPr>
        </p:nvSpPr>
        <p:spPr>
          <a:xfrm>
            <a:off x="1524000" y="3273135"/>
            <a:ext cx="9144000" cy="2830286"/>
          </a:xfrm>
        </p:spPr>
        <p:txBody>
          <a:bodyPr anchor="ctr">
            <a:normAutofit/>
          </a:bodyPr>
          <a:lstStyle/>
          <a:p>
            <a:pPr defTabSz="457200">
              <a:lnSpc>
                <a:spcPct val="120000"/>
              </a:lnSpc>
              <a:spcBef>
                <a:spcPts val="0"/>
              </a:spcBef>
              <a:spcAft>
                <a:spcPts val="0"/>
              </a:spcAft>
              <a:buClrTx/>
              <a:buSzTx/>
              <a:defRPr/>
            </a:pPr>
            <a:r>
              <a:rPr lang="en-US" altLang="ja-JP"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rPr>
              <a:t>AL18036    </a:t>
            </a:r>
            <a:r>
              <a:rPr lang="ja-JP" altLang="en-US"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rPr>
              <a:t>片岡凪</a:t>
            </a:r>
            <a:endParaRPr lang="en-US" altLang="ja-JP"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endParaRPr>
          </a:p>
          <a:p>
            <a:pPr defTabSz="457200">
              <a:lnSpc>
                <a:spcPct val="120000"/>
              </a:lnSpc>
              <a:spcBef>
                <a:spcPts val="0"/>
              </a:spcBef>
              <a:spcAft>
                <a:spcPts val="0"/>
              </a:spcAft>
              <a:buClrTx/>
              <a:buSzTx/>
              <a:defRPr/>
            </a:pPr>
            <a:r>
              <a:rPr lang="ja-JP" altLang="en-US"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rPr>
              <a:t>指導教員  木村昌臣</a:t>
            </a:r>
            <a:endParaRPr lang="en-US" altLang="ja-JP"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endParaRPr>
          </a:p>
          <a:p>
            <a:pPr defTabSz="457200">
              <a:lnSpc>
                <a:spcPct val="120000"/>
              </a:lnSpc>
              <a:spcBef>
                <a:spcPts val="0"/>
              </a:spcBef>
              <a:spcAft>
                <a:spcPts val="0"/>
              </a:spcAft>
              <a:buClrTx/>
              <a:buSzTx/>
              <a:defRPr/>
            </a:pPr>
            <a:endParaRPr lang="en-US" altLang="ja-JP"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endParaRPr>
          </a:p>
          <a:p>
            <a:pPr defTabSz="457200">
              <a:lnSpc>
                <a:spcPct val="120000"/>
              </a:lnSpc>
              <a:spcBef>
                <a:spcPts val="0"/>
              </a:spcBef>
              <a:spcAft>
                <a:spcPts val="0"/>
              </a:spcAft>
              <a:buClrTx/>
              <a:buSzTx/>
              <a:defRPr/>
            </a:pPr>
            <a:r>
              <a:rPr lang="ja-JP" altLang="en-US"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rPr>
              <a:t>データ工学研究室</a:t>
            </a:r>
            <a:endParaRPr lang="en-US" altLang="ja-JP" dirty="0">
              <a:solidFill>
                <a:prstClr val="black">
                  <a:lumMod val="95000"/>
                  <a:lumOff val="5000"/>
                </a:prstClr>
              </a:solidFill>
              <a:latin typeface="メイリオ" panose="020B0604030504040204" pitchFamily="50" charset="-128"/>
              <a:ea typeface="メイリオ" panose="020B0604030504040204" pitchFamily="50" charset="-128"/>
              <a:cs typeface="ヒラギノ角ゴ Pro W3"/>
            </a:endParaRPr>
          </a:p>
        </p:txBody>
      </p:sp>
    </p:spTree>
    <p:extLst>
      <p:ext uri="{BB962C8B-B14F-4D97-AF65-F5344CB8AC3E}">
        <p14:creationId xmlns:p14="http://schemas.microsoft.com/office/powerpoint/2010/main" val="386910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p:txBody>
          <a:bodyPr>
            <a:normAutofit/>
          </a:bodyPr>
          <a:lstStyle/>
          <a:p>
            <a:r>
              <a:rPr lang="en-US" altLang="ja-JP" dirty="0"/>
              <a:t>6</a:t>
            </a:r>
            <a:r>
              <a:rPr kumimoji="1" lang="en-US" altLang="ja-JP" sz="3200" dirty="0"/>
              <a:t>. </a:t>
            </a:r>
            <a:r>
              <a:rPr kumimoji="1" lang="ja-JP" altLang="en-US" sz="3200" dirty="0"/>
              <a:t>まとめ</a:t>
            </a:r>
          </a:p>
        </p:txBody>
      </p:sp>
      <p:sp>
        <p:nvSpPr>
          <p:cNvPr id="9" name="四角形: 角を丸くする 8">
            <a:extLst>
              <a:ext uri="{FF2B5EF4-FFF2-40B4-BE49-F238E27FC236}">
                <a16:creationId xmlns:a16="http://schemas.microsoft.com/office/drawing/2014/main" id="{8B28F41D-A50A-4B99-8D22-F380CDDE34F9}"/>
              </a:ext>
            </a:extLst>
          </p:cNvPr>
          <p:cNvSpPr/>
          <p:nvPr/>
        </p:nvSpPr>
        <p:spPr>
          <a:xfrm>
            <a:off x="1773936" y="1370712"/>
            <a:ext cx="8659368" cy="1325562"/>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spcBef>
                <a:spcPts val="600"/>
              </a:spcBef>
              <a:spcAft>
                <a:spcPts val="600"/>
              </a:spcAft>
              <a:buClr>
                <a:srgbClr val="4068E1"/>
              </a:buClr>
              <a:buSzPct val="75000"/>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記事の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出来事</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と</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主張</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のクラスタを用いた</a:t>
            </a:r>
            <a:endParaRPr lang="ja-JP" altLang="ja-JP" sz="2400" dirty="0">
              <a:solidFill>
                <a:schemeClr val="tx1">
                  <a:lumMod val="85000"/>
                  <a:lumOff val="15000"/>
                </a:schemeClr>
              </a:solidFill>
              <a:effectLst/>
            </a:endParaRPr>
          </a:p>
          <a:p>
            <a:pPr marL="228600" indent="-283464" algn="ctr" rtl="0" eaLnBrk="1" latinLnBrk="0" hangingPunct="1">
              <a:spcBef>
                <a:spcPts val="600"/>
              </a:spcBef>
              <a:spcAft>
                <a:spcPts val="600"/>
              </a:spcAft>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多言語ニュースの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主張の文</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の推薦手法の提案</a:t>
            </a:r>
            <a:endParaRPr lang="ja-JP" altLang="ja-JP" sz="2400" dirty="0">
              <a:solidFill>
                <a:schemeClr val="tx1">
                  <a:lumMod val="85000"/>
                  <a:lumOff val="15000"/>
                </a:schemeClr>
              </a:solidFill>
              <a:effectLst/>
            </a:endParaRPr>
          </a:p>
        </p:txBody>
      </p:sp>
      <p:sp>
        <p:nvSpPr>
          <p:cNvPr id="12" name="コンテンツ プレースホルダー 2">
            <a:extLst>
              <a:ext uri="{FF2B5EF4-FFF2-40B4-BE49-F238E27FC236}">
                <a16:creationId xmlns:a16="http://schemas.microsoft.com/office/drawing/2014/main" id="{809F38AB-2005-45BB-81A6-695FC58C3E76}"/>
              </a:ext>
            </a:extLst>
          </p:cNvPr>
          <p:cNvSpPr>
            <a:spLocks noGrp="1"/>
          </p:cNvSpPr>
          <p:nvPr>
            <p:ph idx="1"/>
          </p:nvPr>
        </p:nvSpPr>
        <p:spPr>
          <a:xfrm>
            <a:off x="704850" y="1688691"/>
            <a:ext cx="10833310" cy="4486275"/>
          </a:xfrm>
        </p:spPr>
        <p:txBody>
          <a:bodyPr>
            <a:normAutofit/>
          </a:bodyPr>
          <a:lstStyle/>
          <a:p>
            <a:pPr>
              <a:lnSpc>
                <a:spcPct val="150000"/>
              </a:lnSpc>
            </a:pPr>
            <a:endParaRPr kumimoji="1" lang="en-US" altLang="ja-JP" dirty="0"/>
          </a:p>
          <a:p>
            <a:pPr>
              <a:lnSpc>
                <a:spcPct val="150000"/>
              </a:lnSpc>
            </a:pPr>
            <a:endParaRPr lang="en-US" altLang="ja-JP" dirty="0"/>
          </a:p>
          <a:p>
            <a:pPr>
              <a:lnSpc>
                <a:spcPct val="150000"/>
              </a:lnSpc>
            </a:pPr>
            <a:r>
              <a:rPr lang="ja-JP" altLang="en-US" dirty="0">
                <a:latin typeface="+mn-ea"/>
              </a:rPr>
              <a:t>手軽に</a:t>
            </a:r>
            <a:r>
              <a:rPr lang="ja-JP" altLang="en-US" dirty="0">
                <a:solidFill>
                  <a:srgbClr val="4068E1"/>
                </a:solidFill>
                <a:latin typeface="+mn-ea"/>
              </a:rPr>
              <a:t>出来事</a:t>
            </a:r>
            <a:r>
              <a:rPr lang="ja-JP" altLang="en-US" dirty="0">
                <a:latin typeface="+mn-ea"/>
              </a:rPr>
              <a:t>の全容を把握できる</a:t>
            </a:r>
            <a:r>
              <a:rPr lang="ja-JP" altLang="en-US" dirty="0">
                <a:solidFill>
                  <a:srgbClr val="FF725E"/>
                </a:solidFill>
                <a:latin typeface="+mn-ea"/>
              </a:rPr>
              <a:t>主張の文のクラスタ</a:t>
            </a:r>
            <a:r>
              <a:rPr lang="ja-JP" altLang="en-US" dirty="0">
                <a:latin typeface="+mn-ea"/>
              </a:rPr>
              <a:t>の推薦を目指す</a:t>
            </a:r>
            <a:endParaRPr lang="en-US" altLang="ja-JP" dirty="0">
              <a:latin typeface="+mn-ea"/>
            </a:endParaRPr>
          </a:p>
          <a:p>
            <a:pPr lvl="1">
              <a:lnSpc>
                <a:spcPct val="150000"/>
              </a:lnSpc>
            </a:pPr>
            <a:r>
              <a:rPr lang="ja-JP" altLang="en-US" dirty="0">
                <a:latin typeface="+mn-ea"/>
              </a:rPr>
              <a:t>記事の文を</a:t>
            </a:r>
            <a:r>
              <a:rPr lang="ja-JP" altLang="en-US" dirty="0">
                <a:solidFill>
                  <a:srgbClr val="4068E1"/>
                </a:solidFill>
                <a:latin typeface="+mn-ea"/>
              </a:rPr>
              <a:t>出来事の文</a:t>
            </a:r>
            <a:r>
              <a:rPr lang="ja-JP" altLang="en-US" dirty="0">
                <a:latin typeface="+mn-ea"/>
              </a:rPr>
              <a:t>と</a:t>
            </a:r>
            <a:r>
              <a:rPr lang="ja-JP" altLang="en-US" dirty="0">
                <a:solidFill>
                  <a:srgbClr val="FF725E"/>
                </a:solidFill>
                <a:latin typeface="+mn-ea"/>
              </a:rPr>
              <a:t>主張の文</a:t>
            </a:r>
            <a:r>
              <a:rPr lang="ja-JP" altLang="en-US" dirty="0">
                <a:latin typeface="+mn-ea"/>
              </a:rPr>
              <a:t>に分類</a:t>
            </a:r>
            <a:endParaRPr lang="en-US" altLang="ja-JP" dirty="0">
              <a:latin typeface="+mn-ea"/>
            </a:endParaRPr>
          </a:p>
          <a:p>
            <a:pPr lvl="1">
              <a:lnSpc>
                <a:spcPct val="150000"/>
              </a:lnSpc>
            </a:pPr>
            <a:r>
              <a:rPr lang="ja-JP" altLang="en-US" dirty="0">
                <a:solidFill>
                  <a:srgbClr val="4068E1"/>
                </a:solidFill>
                <a:latin typeface="+mn-ea"/>
              </a:rPr>
              <a:t>出来事の文</a:t>
            </a:r>
            <a:r>
              <a:rPr lang="ja-JP" altLang="en-US" dirty="0">
                <a:latin typeface="+mn-ea"/>
              </a:rPr>
              <a:t>で記事をクラスタリングし、</a:t>
            </a:r>
            <a:r>
              <a:rPr lang="ja-JP" altLang="en-US" dirty="0">
                <a:solidFill>
                  <a:srgbClr val="FF725E"/>
                </a:solidFill>
                <a:latin typeface="+mn-ea"/>
              </a:rPr>
              <a:t>主張の文</a:t>
            </a:r>
            <a:r>
              <a:rPr lang="ja-JP" altLang="en-US" dirty="0">
                <a:latin typeface="+mn-ea"/>
              </a:rPr>
              <a:t>をクラスタリング</a:t>
            </a:r>
            <a:endParaRPr lang="en-US" altLang="ja-JP" dirty="0">
              <a:latin typeface="+mn-ea"/>
            </a:endParaRPr>
          </a:p>
          <a:p>
            <a:pPr>
              <a:lnSpc>
                <a:spcPct val="250000"/>
              </a:lnSpc>
            </a:pPr>
            <a:r>
              <a:rPr kumimoji="1" lang="en-US" altLang="ja-JP" sz="2000" kern="1200" dirty="0">
                <a:solidFill>
                  <a:srgbClr val="4068E1"/>
                </a:solidFill>
                <a:effectLst/>
                <a:latin typeface="Segoe UI" panose="020B0502040204020203" pitchFamily="34" charset="0"/>
                <a:ea typeface="メイリオ" panose="020B0604030504040204" pitchFamily="50" charset="-128"/>
                <a:cs typeface="+mn-cs"/>
              </a:rPr>
              <a:t>Evidence</a:t>
            </a:r>
            <a:r>
              <a:rPr kumimoji="1" lang="ja-JP" altLang="ja-JP" sz="2000" kern="1200" dirty="0">
                <a:solidFill>
                  <a:srgbClr val="262626"/>
                </a:solidFill>
                <a:effectLst/>
                <a:latin typeface="Segoe UI" panose="020B0502040204020203" pitchFamily="34" charset="0"/>
                <a:ea typeface="メイリオ" panose="020B0604030504040204" pitchFamily="50" charset="-128"/>
                <a:cs typeface="+mn-cs"/>
              </a:rPr>
              <a:t>と</a:t>
            </a:r>
            <a:r>
              <a:rPr kumimoji="1" lang="en-US" altLang="ja-JP" sz="2000" kern="1200" dirty="0">
                <a:solidFill>
                  <a:srgbClr val="FF725E"/>
                </a:solidFill>
                <a:effectLst/>
                <a:latin typeface="Segoe UI" panose="020B0502040204020203" pitchFamily="34" charset="0"/>
                <a:ea typeface="メイリオ" panose="020B0604030504040204" pitchFamily="50" charset="-128"/>
                <a:cs typeface="+mn-cs"/>
              </a:rPr>
              <a:t>Claim</a:t>
            </a:r>
            <a:r>
              <a:rPr lang="ja-JP" altLang="en-US" dirty="0">
                <a:solidFill>
                  <a:srgbClr val="262626"/>
                </a:solidFill>
                <a:latin typeface="Segoe UI" panose="020B0502040204020203" pitchFamily="34" charset="0"/>
                <a:ea typeface="メイリオ" panose="020B0604030504040204" pitchFamily="50" charset="-128"/>
              </a:rPr>
              <a:t>を</a:t>
            </a:r>
            <a:r>
              <a:rPr kumimoji="1" lang="ja-JP" altLang="en-US" sz="2000" kern="1200" dirty="0">
                <a:solidFill>
                  <a:srgbClr val="262626"/>
                </a:solidFill>
                <a:effectLst/>
                <a:latin typeface="Segoe UI" panose="020B0502040204020203" pitchFamily="34" charset="0"/>
                <a:ea typeface="メイリオ" panose="020B0604030504040204" pitchFamily="50" charset="-128"/>
                <a:cs typeface="+mn-cs"/>
              </a:rPr>
              <a:t>学習し、</a:t>
            </a:r>
            <a:r>
              <a:rPr kumimoji="1" lang="ja-JP" altLang="ja-JP" sz="2000" kern="1200" dirty="0">
                <a:solidFill>
                  <a:srgbClr val="4068E1"/>
                </a:solidFill>
                <a:effectLst/>
                <a:latin typeface="Segoe UI" panose="020B0502040204020203" pitchFamily="34" charset="0"/>
                <a:ea typeface="メイリオ" panose="020B0604030504040204" pitchFamily="50" charset="-128"/>
                <a:cs typeface="+mn-cs"/>
              </a:rPr>
              <a:t>出来事</a:t>
            </a:r>
            <a:r>
              <a:rPr kumimoji="1" lang="ja-JP" altLang="ja-JP" sz="2000" kern="1200" dirty="0">
                <a:solidFill>
                  <a:srgbClr val="262626"/>
                </a:solidFill>
                <a:effectLst/>
                <a:latin typeface="Segoe UI" panose="020B0502040204020203" pitchFamily="34" charset="0"/>
                <a:ea typeface="メイリオ" panose="020B0604030504040204" pitchFamily="50" charset="-128"/>
                <a:cs typeface="+mn-cs"/>
              </a:rPr>
              <a:t>と</a:t>
            </a:r>
            <a:r>
              <a:rPr kumimoji="1" lang="ja-JP" altLang="ja-JP" sz="2000" kern="1200" dirty="0">
                <a:solidFill>
                  <a:srgbClr val="FF725E"/>
                </a:solidFill>
                <a:effectLst/>
                <a:latin typeface="Segoe UI" panose="020B0502040204020203" pitchFamily="34" charset="0"/>
                <a:ea typeface="メイリオ" panose="020B0604030504040204" pitchFamily="50" charset="-128"/>
                <a:cs typeface="+mn-cs"/>
              </a:rPr>
              <a:t>主張</a:t>
            </a:r>
            <a:r>
              <a:rPr kumimoji="1" lang="ja-JP" altLang="ja-JP" sz="2000" kern="1200" dirty="0">
                <a:solidFill>
                  <a:srgbClr val="262626"/>
                </a:solidFill>
                <a:effectLst/>
                <a:latin typeface="Segoe UI" panose="020B0502040204020203" pitchFamily="34" charset="0"/>
                <a:ea typeface="メイリオ" panose="020B0604030504040204" pitchFamily="50" charset="-128"/>
                <a:cs typeface="+mn-cs"/>
              </a:rPr>
              <a:t>の文</a:t>
            </a:r>
            <a:r>
              <a:rPr lang="ja-JP" altLang="en-US" dirty="0">
                <a:solidFill>
                  <a:srgbClr val="262626"/>
                </a:solidFill>
                <a:latin typeface="Segoe UI" panose="020B0502040204020203" pitchFamily="34" charset="0"/>
                <a:ea typeface="メイリオ" panose="020B0604030504040204" pitchFamily="50" charset="-128"/>
              </a:rPr>
              <a:t>の</a:t>
            </a:r>
            <a:r>
              <a:rPr kumimoji="1" lang="ja-JP" altLang="ja-JP" sz="2000" kern="1200" dirty="0">
                <a:solidFill>
                  <a:srgbClr val="262626"/>
                </a:solidFill>
                <a:effectLst/>
                <a:latin typeface="Segoe UI" panose="020B0502040204020203" pitchFamily="34" charset="0"/>
                <a:ea typeface="メイリオ" panose="020B0604030504040204" pitchFamily="50" charset="-128"/>
                <a:cs typeface="+mn-cs"/>
              </a:rPr>
              <a:t>分類</a:t>
            </a:r>
            <a:r>
              <a:rPr lang="ja-JP" altLang="en-US" dirty="0">
                <a:solidFill>
                  <a:srgbClr val="262626"/>
                </a:solidFill>
                <a:latin typeface="Segoe UI" panose="020B0502040204020203" pitchFamily="34" charset="0"/>
                <a:ea typeface="メイリオ" panose="020B0604030504040204" pitchFamily="50" charset="-128"/>
              </a:rPr>
              <a:t>実験を実施</a:t>
            </a:r>
            <a:endParaRPr kumimoji="1" lang="en-US" altLang="ja-JP" sz="2000" kern="1200" dirty="0">
              <a:solidFill>
                <a:srgbClr val="262626"/>
              </a:solidFill>
              <a:effectLst/>
              <a:latin typeface="Segoe UI" panose="020B0502040204020203" pitchFamily="34" charset="0"/>
              <a:ea typeface="メイリオ" panose="020B0604030504040204" pitchFamily="50" charset="-128"/>
              <a:cs typeface="+mn-cs"/>
            </a:endParaRPr>
          </a:p>
          <a:p>
            <a:pPr lvl="1">
              <a:lnSpc>
                <a:spcPct val="100000"/>
              </a:lnSpc>
            </a:pPr>
            <a:r>
              <a:rPr kumimoji="1" lang="ja-JP" altLang="en-US" kern="1200" dirty="0">
                <a:solidFill>
                  <a:srgbClr val="262626"/>
                </a:solidFill>
                <a:effectLst/>
                <a:latin typeface="Segoe UI" panose="020B0502040204020203" pitchFamily="34" charset="0"/>
                <a:ea typeface="メイリオ" panose="020B0604030504040204" pitchFamily="50" charset="-128"/>
                <a:cs typeface="+mn-cs"/>
              </a:rPr>
              <a:t>誤分類</a:t>
            </a:r>
            <a:r>
              <a:rPr lang="ja-JP" altLang="en-US" dirty="0">
                <a:solidFill>
                  <a:srgbClr val="262626"/>
                </a:solidFill>
                <a:latin typeface="Segoe UI" panose="020B0502040204020203" pitchFamily="34" charset="0"/>
                <a:ea typeface="メイリオ" panose="020B0604030504040204" pitchFamily="50" charset="-128"/>
              </a:rPr>
              <a:t>を基に</a:t>
            </a:r>
            <a:r>
              <a:rPr kumimoji="1" lang="ja-JP" altLang="en-US" kern="1200" dirty="0">
                <a:solidFill>
                  <a:srgbClr val="262626"/>
                </a:solidFill>
                <a:effectLst/>
                <a:latin typeface="Segoe UI" panose="020B0502040204020203" pitchFamily="34" charset="0"/>
                <a:ea typeface="メイリオ" panose="020B0604030504040204" pitchFamily="50" charset="-128"/>
                <a:cs typeface="+mn-cs"/>
              </a:rPr>
              <a:t>分類器の精度向上を検討中</a:t>
            </a:r>
            <a:endParaRPr lang="ja-JP" altLang="ja-JP" sz="2600" dirty="0">
              <a:effectLst/>
            </a:endParaRPr>
          </a:p>
        </p:txBody>
      </p:sp>
      <p:grpSp>
        <p:nvGrpSpPr>
          <p:cNvPr id="10" name="グループ化 9">
            <a:extLst>
              <a:ext uri="{FF2B5EF4-FFF2-40B4-BE49-F238E27FC236}">
                <a16:creationId xmlns:a16="http://schemas.microsoft.com/office/drawing/2014/main" id="{8776D6FD-4C72-40EC-8FD8-8259F78350CD}"/>
              </a:ext>
            </a:extLst>
          </p:cNvPr>
          <p:cNvGrpSpPr/>
          <p:nvPr/>
        </p:nvGrpSpPr>
        <p:grpSpPr>
          <a:xfrm>
            <a:off x="8570472" y="3231336"/>
            <a:ext cx="3495680" cy="2894776"/>
            <a:chOff x="8637147" y="3529043"/>
            <a:chExt cx="3495680" cy="2894776"/>
          </a:xfrm>
        </p:grpSpPr>
        <p:grpSp>
          <p:nvGrpSpPr>
            <p:cNvPr id="13" name="グループ化 12">
              <a:extLst>
                <a:ext uri="{FF2B5EF4-FFF2-40B4-BE49-F238E27FC236}">
                  <a16:creationId xmlns:a16="http://schemas.microsoft.com/office/drawing/2014/main" id="{FB837377-D29F-4ED6-8BC8-5C6DD9B4626F}"/>
                </a:ext>
              </a:extLst>
            </p:cNvPr>
            <p:cNvGrpSpPr/>
            <p:nvPr/>
          </p:nvGrpSpPr>
          <p:grpSpPr>
            <a:xfrm>
              <a:off x="9095224" y="3529043"/>
              <a:ext cx="1024871" cy="948532"/>
              <a:chOff x="9726160" y="3633818"/>
              <a:chExt cx="1024871" cy="948532"/>
            </a:xfrm>
          </p:grpSpPr>
          <p:pic>
            <p:nvPicPr>
              <p:cNvPr id="14" name="図 13" descr="黒い背景に白い文字がある&#10;&#10;中程度の精度で自動的に生成された説明">
                <a:extLst>
                  <a:ext uri="{FF2B5EF4-FFF2-40B4-BE49-F238E27FC236}">
                    <a16:creationId xmlns:a16="http://schemas.microsoft.com/office/drawing/2014/main" id="{0A2D31FC-AC4B-4AAE-89C0-C3ED3DEC3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6160" y="3766762"/>
                <a:ext cx="402335" cy="402335"/>
              </a:xfrm>
              <a:prstGeom prst="rect">
                <a:avLst/>
              </a:prstGeom>
            </p:spPr>
          </p:pic>
          <p:pic>
            <p:nvPicPr>
              <p:cNvPr id="15" name="図 14" descr="黒い背景に白い文字がある&#10;&#10;中程度の精度で自動的に生成された説明">
                <a:extLst>
                  <a:ext uri="{FF2B5EF4-FFF2-40B4-BE49-F238E27FC236}">
                    <a16:creationId xmlns:a16="http://schemas.microsoft.com/office/drawing/2014/main" id="{2476158D-EC59-4A0E-A12C-2954367A2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0688" y="4180015"/>
                <a:ext cx="402335" cy="402335"/>
              </a:xfrm>
              <a:prstGeom prst="rect">
                <a:avLst/>
              </a:prstGeom>
            </p:spPr>
          </p:pic>
          <p:pic>
            <p:nvPicPr>
              <p:cNvPr id="16" name="図 15" descr="黒い背景に白い文字がある&#10;&#10;中程度の精度で自動的に生成された説明">
                <a:extLst>
                  <a:ext uri="{FF2B5EF4-FFF2-40B4-BE49-F238E27FC236}">
                    <a16:creationId xmlns:a16="http://schemas.microsoft.com/office/drawing/2014/main" id="{C3A14F4F-7754-4C07-8E0A-900C836E3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696" y="3633818"/>
                <a:ext cx="402335" cy="402335"/>
              </a:xfrm>
              <a:prstGeom prst="rect">
                <a:avLst/>
              </a:prstGeom>
            </p:spPr>
          </p:pic>
        </p:grpSp>
        <p:sp>
          <p:nvSpPr>
            <p:cNvPr id="17" name="矢印: 右 16">
              <a:extLst>
                <a:ext uri="{FF2B5EF4-FFF2-40B4-BE49-F238E27FC236}">
                  <a16:creationId xmlns:a16="http://schemas.microsoft.com/office/drawing/2014/main" id="{98E5FD1B-CC15-49E4-84EC-D8D93A3431F4}"/>
                </a:ext>
              </a:extLst>
            </p:cNvPr>
            <p:cNvSpPr/>
            <p:nvPr/>
          </p:nvSpPr>
          <p:spPr>
            <a:xfrm>
              <a:off x="10244777" y="3944594"/>
              <a:ext cx="402336"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grpSp>
          <p:nvGrpSpPr>
            <p:cNvPr id="18" name="グループ化 17">
              <a:extLst>
                <a:ext uri="{FF2B5EF4-FFF2-40B4-BE49-F238E27FC236}">
                  <a16:creationId xmlns:a16="http://schemas.microsoft.com/office/drawing/2014/main" id="{F18CC3E1-7666-4940-9A4E-EA4DB759C03A}"/>
                </a:ext>
              </a:extLst>
            </p:cNvPr>
            <p:cNvGrpSpPr/>
            <p:nvPr/>
          </p:nvGrpSpPr>
          <p:grpSpPr>
            <a:xfrm>
              <a:off x="10536824" y="4589463"/>
              <a:ext cx="890738" cy="452084"/>
              <a:chOff x="10536824" y="4694238"/>
              <a:chExt cx="890738" cy="452084"/>
            </a:xfrm>
          </p:grpSpPr>
          <p:sp>
            <p:nvSpPr>
              <p:cNvPr id="19" name="矢印: 右 18">
                <a:extLst>
                  <a:ext uri="{FF2B5EF4-FFF2-40B4-BE49-F238E27FC236}">
                    <a16:creationId xmlns:a16="http://schemas.microsoft.com/office/drawing/2014/main" id="{F1909F2D-AF7A-4082-89CB-7513DF636922}"/>
                  </a:ext>
                </a:extLst>
              </p:cNvPr>
              <p:cNvSpPr/>
              <p:nvPr/>
            </p:nvSpPr>
            <p:spPr>
              <a:xfrm rot="5400000">
                <a:off x="10463182"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0" name="矢印: 右 19">
                <a:extLst>
                  <a:ext uri="{FF2B5EF4-FFF2-40B4-BE49-F238E27FC236}">
                    <a16:creationId xmlns:a16="http://schemas.microsoft.com/office/drawing/2014/main" id="{F9488580-A734-4C9E-9D80-ED0451710EFA}"/>
                  </a:ext>
                </a:extLst>
              </p:cNvPr>
              <p:cNvSpPr/>
              <p:nvPr/>
            </p:nvSpPr>
            <p:spPr>
              <a:xfrm rot="5400000">
                <a:off x="11189264"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1" name="正方形/長方形 20">
                <a:extLst>
                  <a:ext uri="{FF2B5EF4-FFF2-40B4-BE49-F238E27FC236}">
                    <a16:creationId xmlns:a16="http://schemas.microsoft.com/office/drawing/2014/main" id="{8F878A10-9522-4466-9965-E63399501980}"/>
                  </a:ext>
                </a:extLst>
              </p:cNvPr>
              <p:cNvSpPr/>
              <p:nvPr/>
            </p:nvSpPr>
            <p:spPr>
              <a:xfrm>
                <a:off x="10610700" y="4834382"/>
                <a:ext cx="758976" cy="45719"/>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00D6350-2EB3-4450-B7C1-773C8E6382C9}"/>
                  </a:ext>
                </a:extLst>
              </p:cNvPr>
              <p:cNvSpPr/>
              <p:nvPr/>
            </p:nvSpPr>
            <p:spPr>
              <a:xfrm rot="5400000">
                <a:off x="10904631" y="4748939"/>
                <a:ext cx="174427" cy="65025"/>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descr="グラフィカル ユーザー インターフェイス, アプリケーション, アイコン&#10;&#10;自動的に生成された説明">
              <a:extLst>
                <a:ext uri="{FF2B5EF4-FFF2-40B4-BE49-F238E27FC236}">
                  <a16:creationId xmlns:a16="http://schemas.microsoft.com/office/drawing/2014/main" id="{8074C9FE-DF9D-4841-989D-054827D19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949" y="3530641"/>
              <a:ext cx="1025246" cy="950431"/>
            </a:xfrm>
            <a:prstGeom prst="rect">
              <a:avLst/>
            </a:prstGeom>
          </p:spPr>
        </p:pic>
        <p:pic>
          <p:nvPicPr>
            <p:cNvPr id="24" name="図 23" descr="グラフィカル ユーザー インターフェイス, アプリケーション, アイコン&#10;&#10;自動的に生成された説明">
              <a:extLst>
                <a:ext uri="{FF2B5EF4-FFF2-40B4-BE49-F238E27FC236}">
                  <a16:creationId xmlns:a16="http://schemas.microsoft.com/office/drawing/2014/main" id="{683E25A8-C41F-487D-845B-2E27A8A76A8A}"/>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b="51174"/>
            <a:stretch/>
          </p:blipFill>
          <p:spPr>
            <a:xfrm>
              <a:off x="11024356" y="5146166"/>
              <a:ext cx="512623" cy="464059"/>
            </a:xfrm>
            <a:prstGeom prst="rect">
              <a:avLst/>
            </a:prstGeom>
          </p:spPr>
        </p:pic>
        <p:pic>
          <p:nvPicPr>
            <p:cNvPr id="25" name="図 24" descr="グラフィカル ユーザー インターフェイス, アプリケーション, アイコン&#10;&#10;自動的に生成された説明">
              <a:extLst>
                <a:ext uri="{FF2B5EF4-FFF2-40B4-BE49-F238E27FC236}">
                  <a16:creationId xmlns:a16="http://schemas.microsoft.com/office/drawing/2014/main" id="{38100713-CB45-4DB7-9454-84332B089419}"/>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b="43047"/>
            <a:stretch/>
          </p:blipFill>
          <p:spPr>
            <a:xfrm>
              <a:off x="10381890" y="5004982"/>
              <a:ext cx="512623" cy="541298"/>
            </a:xfrm>
            <a:prstGeom prst="rect">
              <a:avLst/>
            </a:prstGeom>
          </p:spPr>
        </p:pic>
        <p:pic>
          <p:nvPicPr>
            <p:cNvPr id="26" name="図 25" descr="グラフィカル ユーザー インターフェイス, アプリケーション, アイコン&#10;&#10;自動的に生成された説明">
              <a:extLst>
                <a:ext uri="{FF2B5EF4-FFF2-40B4-BE49-F238E27FC236}">
                  <a16:creationId xmlns:a16="http://schemas.microsoft.com/office/drawing/2014/main" id="{32056288-EC1D-4FF1-828F-DCAC84B7B2A2}"/>
                </a:ext>
              </a:extLst>
            </p:cNvPr>
            <p:cNvPicPr>
              <a:picLocks noChangeAspect="1"/>
            </p:cNvPicPr>
            <p:nvPr/>
          </p:nvPicPr>
          <p:blipFill rotWithShape="1">
            <a:blip r:embed="rId5">
              <a:extLst>
                <a:ext uri="{28A0092B-C50C-407E-A947-70E740481C1C}">
                  <a14:useLocalDpi xmlns:a14="http://schemas.microsoft.com/office/drawing/2010/main" val="0"/>
                </a:ext>
              </a:extLst>
            </a:blip>
            <a:srcRect t="57668"/>
            <a:stretch/>
          </p:blipFill>
          <p:spPr>
            <a:xfrm>
              <a:off x="9964942" y="5593320"/>
              <a:ext cx="1025246" cy="402336"/>
            </a:xfrm>
            <a:prstGeom prst="rect">
              <a:avLst/>
            </a:prstGeom>
          </p:spPr>
        </p:pic>
        <p:pic>
          <p:nvPicPr>
            <p:cNvPr id="27" name="図 26" descr="ダイアグラム が含まれている画像&#10;&#10;自動的に生成された説明">
              <a:extLst>
                <a:ext uri="{FF2B5EF4-FFF2-40B4-BE49-F238E27FC236}">
                  <a16:creationId xmlns:a16="http://schemas.microsoft.com/office/drawing/2014/main" id="{4C9A7BB1-E4D1-4D07-8DEF-CCD35674A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7544" y="4481072"/>
              <a:ext cx="669469" cy="669469"/>
            </a:xfrm>
            <a:prstGeom prst="rect">
              <a:avLst/>
            </a:prstGeom>
          </p:spPr>
        </p:pic>
        <p:grpSp>
          <p:nvGrpSpPr>
            <p:cNvPr id="28" name="グループ化 27">
              <a:extLst>
                <a:ext uri="{FF2B5EF4-FFF2-40B4-BE49-F238E27FC236}">
                  <a16:creationId xmlns:a16="http://schemas.microsoft.com/office/drawing/2014/main" id="{3536C987-7B8F-4856-B139-639C737CBE70}"/>
                </a:ext>
              </a:extLst>
            </p:cNvPr>
            <p:cNvGrpSpPr/>
            <p:nvPr/>
          </p:nvGrpSpPr>
          <p:grpSpPr>
            <a:xfrm rot="5400000">
              <a:off x="9672694" y="5392740"/>
              <a:ext cx="598132" cy="452084"/>
              <a:chOff x="10536824" y="4694238"/>
              <a:chExt cx="890738" cy="452084"/>
            </a:xfrm>
            <a:solidFill>
              <a:srgbClr val="FF725E"/>
            </a:solidFill>
          </p:grpSpPr>
          <p:sp>
            <p:nvSpPr>
              <p:cNvPr id="29" name="矢印: 右 28">
                <a:extLst>
                  <a:ext uri="{FF2B5EF4-FFF2-40B4-BE49-F238E27FC236}">
                    <a16:creationId xmlns:a16="http://schemas.microsoft.com/office/drawing/2014/main" id="{32CDDD7D-5889-45FD-96AD-4907E01D7B9F}"/>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30" name="矢印: 右 29">
                <a:extLst>
                  <a:ext uri="{FF2B5EF4-FFF2-40B4-BE49-F238E27FC236}">
                    <a16:creationId xmlns:a16="http://schemas.microsoft.com/office/drawing/2014/main" id="{245D81D0-043B-4326-8D88-BE38C4256099}"/>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31" name="正方形/長方形 30">
                <a:extLst>
                  <a:ext uri="{FF2B5EF4-FFF2-40B4-BE49-F238E27FC236}">
                    <a16:creationId xmlns:a16="http://schemas.microsoft.com/office/drawing/2014/main" id="{3189FE68-A3DE-4696-9E25-1524FC535308}"/>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32" name="正方形/長方形 31">
                <a:extLst>
                  <a:ext uri="{FF2B5EF4-FFF2-40B4-BE49-F238E27FC236}">
                    <a16:creationId xmlns:a16="http://schemas.microsoft.com/office/drawing/2014/main" id="{1BC41B9C-34D3-4D1B-AF57-F7CCE1EF579A}"/>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pic>
          <p:nvPicPr>
            <p:cNvPr id="33" name="図 32" descr="グラフィカル ユーザー インターフェイス, アプリケーション, アイコン&#10;&#10;自動的に生成された説明">
              <a:extLst>
                <a:ext uri="{FF2B5EF4-FFF2-40B4-BE49-F238E27FC236}">
                  <a16:creationId xmlns:a16="http://schemas.microsoft.com/office/drawing/2014/main" id="{85BD9CC2-8823-499D-82CB-E9D98BF12889}"/>
                </a:ext>
              </a:extLst>
            </p:cNvPr>
            <p:cNvPicPr>
              <a:picLocks noChangeAspect="1"/>
            </p:cNvPicPr>
            <p:nvPr/>
          </p:nvPicPr>
          <p:blipFill rotWithShape="1">
            <a:blip r:embed="rId4">
              <a:extLst>
                <a:ext uri="{28A0092B-C50C-407E-A947-70E740481C1C}">
                  <a14:useLocalDpi xmlns:a14="http://schemas.microsoft.com/office/drawing/2010/main" val="0"/>
                </a:ext>
              </a:extLst>
            </a:blip>
            <a:srcRect l="7121" t="35001" r="75459" b="57608"/>
            <a:stretch/>
          </p:blipFill>
          <p:spPr>
            <a:xfrm>
              <a:off x="9429533" y="5339878"/>
              <a:ext cx="178593" cy="70243"/>
            </a:xfrm>
            <a:prstGeom prst="rect">
              <a:avLst/>
            </a:prstGeom>
          </p:spPr>
        </p:pic>
        <p:pic>
          <p:nvPicPr>
            <p:cNvPr id="34" name="図 33" descr="グラフィカル ユーザー インターフェイス, アプリケーション, アイコン&#10;&#10;自動的に生成された説明">
              <a:extLst>
                <a:ext uri="{FF2B5EF4-FFF2-40B4-BE49-F238E27FC236}">
                  <a16:creationId xmlns:a16="http://schemas.microsoft.com/office/drawing/2014/main" id="{E0E20B94-7088-486C-9F28-F68DF93EC77B}"/>
                </a:ext>
              </a:extLst>
            </p:cNvPr>
            <p:cNvPicPr>
              <a:picLocks noChangeAspect="1"/>
            </p:cNvPicPr>
            <p:nvPr/>
          </p:nvPicPr>
          <p:blipFill rotWithShape="1">
            <a:blip r:embed="rId4">
              <a:extLst>
                <a:ext uri="{28A0092B-C50C-407E-A947-70E740481C1C}">
                  <a14:useLocalDpi xmlns:a14="http://schemas.microsoft.com/office/drawing/2010/main" val="0"/>
                </a:ext>
              </a:extLst>
            </a:blip>
            <a:srcRect l="7121" t="35001" r="75459" b="60188"/>
            <a:stretch/>
          </p:blipFill>
          <p:spPr>
            <a:xfrm>
              <a:off x="9429533" y="5839705"/>
              <a:ext cx="178593" cy="45719"/>
            </a:xfrm>
            <a:prstGeom prst="rect">
              <a:avLst/>
            </a:prstGeom>
          </p:spPr>
        </p:pic>
        <p:pic>
          <p:nvPicPr>
            <p:cNvPr id="35" name="図 34" descr="ロゴ&#10;&#10;自動的に生成された説明">
              <a:extLst>
                <a:ext uri="{FF2B5EF4-FFF2-40B4-BE49-F238E27FC236}">
                  <a16:creationId xmlns:a16="http://schemas.microsoft.com/office/drawing/2014/main" id="{8F33CEBD-F085-47BB-836B-08ED5CB62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7147" y="5166596"/>
              <a:ext cx="653941" cy="853448"/>
            </a:xfrm>
            <a:prstGeom prst="rect">
              <a:avLst/>
            </a:prstGeom>
          </p:spPr>
        </p:pic>
        <p:sp>
          <p:nvSpPr>
            <p:cNvPr id="36" name="テキスト ボックス 35">
              <a:extLst>
                <a:ext uri="{FF2B5EF4-FFF2-40B4-BE49-F238E27FC236}">
                  <a16:creationId xmlns:a16="http://schemas.microsoft.com/office/drawing/2014/main" id="{52BE8014-41B3-4543-B34C-DE2107D05EDC}"/>
                </a:ext>
              </a:extLst>
            </p:cNvPr>
            <p:cNvSpPr txBox="1"/>
            <p:nvPr/>
          </p:nvSpPr>
          <p:spPr>
            <a:xfrm>
              <a:off x="9574060" y="6169903"/>
              <a:ext cx="1925527" cy="253916"/>
            </a:xfrm>
            <a:prstGeom prst="rect">
              <a:avLst/>
            </a:prstGeom>
            <a:noFill/>
          </p:spPr>
          <p:txBody>
            <a:bodyPr wrap="none" rtlCol="0">
              <a:spAutoFit/>
            </a:bodyPr>
            <a:lstStyle/>
            <a:p>
              <a:r>
                <a:rPr kumimoji="1" lang="ja-JP" altLang="en-US" sz="1050" dirty="0">
                  <a:latin typeface="+mn-ea"/>
                </a:rPr>
                <a:t>図</a:t>
              </a:r>
              <a:r>
                <a:rPr kumimoji="1" lang="en-US" altLang="ja-JP" sz="1050" dirty="0">
                  <a:latin typeface="+mn-ea"/>
                </a:rPr>
                <a:t>11  </a:t>
              </a:r>
              <a:r>
                <a:rPr kumimoji="1" lang="ja-JP" altLang="en-US" sz="1050" dirty="0">
                  <a:latin typeface="+mn-ea"/>
                </a:rPr>
                <a:t>提案手法の概要の一部</a:t>
              </a:r>
            </a:p>
          </p:txBody>
        </p:sp>
        <p:pic>
          <p:nvPicPr>
            <p:cNvPr id="37" name="図 36" descr="ゲームのキャラクター&#10;&#10;低い精度で自動的に生成された説明">
              <a:extLst>
                <a:ext uri="{FF2B5EF4-FFF2-40B4-BE49-F238E27FC236}">
                  <a16:creationId xmlns:a16="http://schemas.microsoft.com/office/drawing/2014/main" id="{80A69A0A-1BFB-41CD-90DD-EE2D2B16A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63358" y="4482462"/>
              <a:ext cx="669469" cy="669469"/>
            </a:xfrm>
            <a:prstGeom prst="rect">
              <a:avLst/>
            </a:prstGeom>
          </p:spPr>
        </p:pic>
      </p:grpSp>
    </p:spTree>
    <p:extLst>
      <p:ext uri="{BB962C8B-B14F-4D97-AF65-F5344CB8AC3E}">
        <p14:creationId xmlns:p14="http://schemas.microsoft.com/office/powerpoint/2010/main" val="266143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p:txBody>
          <a:bodyPr>
            <a:normAutofit/>
          </a:bodyPr>
          <a:lstStyle/>
          <a:p>
            <a:r>
              <a:rPr kumimoji="1" lang="en-US" altLang="ja-JP" sz="3200" dirty="0"/>
              <a:t>7. </a:t>
            </a:r>
            <a:r>
              <a:rPr kumimoji="1" lang="ja-JP" altLang="en-US" sz="3200" dirty="0"/>
              <a:t>今後の予定</a:t>
            </a:r>
          </a:p>
        </p:txBody>
      </p:sp>
      <p:graphicFrame>
        <p:nvGraphicFramePr>
          <p:cNvPr id="9" name="表 9">
            <a:extLst>
              <a:ext uri="{FF2B5EF4-FFF2-40B4-BE49-F238E27FC236}">
                <a16:creationId xmlns:a16="http://schemas.microsoft.com/office/drawing/2014/main" id="{01ACDC92-E799-44D9-8352-0EFA523D9DEA}"/>
              </a:ext>
            </a:extLst>
          </p:cNvPr>
          <p:cNvGraphicFramePr>
            <a:graphicFrameLocks noGrp="1"/>
          </p:cNvGraphicFramePr>
          <p:nvPr>
            <p:extLst>
              <p:ext uri="{D42A27DB-BD31-4B8C-83A1-F6EECF244321}">
                <p14:modId xmlns:p14="http://schemas.microsoft.com/office/powerpoint/2010/main" val="3892986283"/>
              </p:ext>
            </p:extLst>
          </p:nvPr>
        </p:nvGraphicFramePr>
        <p:xfrm>
          <a:off x="1066800" y="2019300"/>
          <a:ext cx="10067925" cy="3571872"/>
        </p:xfrm>
        <a:graphic>
          <a:graphicData uri="http://schemas.openxmlformats.org/drawingml/2006/table">
            <a:tbl>
              <a:tblPr firstRow="1">
                <a:tableStyleId>{9D7B26C5-4107-4FEC-AEDC-1716B250A1EF}</a:tableStyleId>
              </a:tblPr>
              <a:tblGrid>
                <a:gridCol w="2524125">
                  <a:extLst>
                    <a:ext uri="{9D8B030D-6E8A-4147-A177-3AD203B41FA5}">
                      <a16:colId xmlns:a16="http://schemas.microsoft.com/office/drawing/2014/main" val="1067133515"/>
                    </a:ext>
                  </a:extLst>
                </a:gridCol>
                <a:gridCol w="1257300">
                  <a:extLst>
                    <a:ext uri="{9D8B030D-6E8A-4147-A177-3AD203B41FA5}">
                      <a16:colId xmlns:a16="http://schemas.microsoft.com/office/drawing/2014/main" val="493477742"/>
                    </a:ext>
                  </a:extLst>
                </a:gridCol>
                <a:gridCol w="1257300">
                  <a:extLst>
                    <a:ext uri="{9D8B030D-6E8A-4147-A177-3AD203B41FA5}">
                      <a16:colId xmlns:a16="http://schemas.microsoft.com/office/drawing/2014/main" val="1751130206"/>
                    </a:ext>
                  </a:extLst>
                </a:gridCol>
                <a:gridCol w="1257300">
                  <a:extLst>
                    <a:ext uri="{9D8B030D-6E8A-4147-A177-3AD203B41FA5}">
                      <a16:colId xmlns:a16="http://schemas.microsoft.com/office/drawing/2014/main" val="3073685179"/>
                    </a:ext>
                  </a:extLst>
                </a:gridCol>
                <a:gridCol w="1257300">
                  <a:extLst>
                    <a:ext uri="{9D8B030D-6E8A-4147-A177-3AD203B41FA5}">
                      <a16:colId xmlns:a16="http://schemas.microsoft.com/office/drawing/2014/main" val="2228032338"/>
                    </a:ext>
                  </a:extLst>
                </a:gridCol>
                <a:gridCol w="1257300">
                  <a:extLst>
                    <a:ext uri="{9D8B030D-6E8A-4147-A177-3AD203B41FA5}">
                      <a16:colId xmlns:a16="http://schemas.microsoft.com/office/drawing/2014/main" val="667805008"/>
                    </a:ext>
                  </a:extLst>
                </a:gridCol>
                <a:gridCol w="1257300">
                  <a:extLst>
                    <a:ext uri="{9D8B030D-6E8A-4147-A177-3AD203B41FA5}">
                      <a16:colId xmlns:a16="http://schemas.microsoft.com/office/drawing/2014/main" val="4047140546"/>
                    </a:ext>
                  </a:extLst>
                </a:gridCol>
              </a:tblGrid>
              <a:tr h="446484">
                <a:tc>
                  <a:txBody>
                    <a:bodyPr/>
                    <a:lstStyle/>
                    <a:p>
                      <a:pPr algn="ctr"/>
                      <a:r>
                        <a:rPr kumimoji="1" lang="ja-JP" altLang="en-US" sz="1600" b="0" dirty="0">
                          <a:solidFill>
                            <a:schemeClr val="tx1">
                              <a:lumMod val="85000"/>
                              <a:lumOff val="15000"/>
                            </a:schemeClr>
                          </a:solidFill>
                        </a:rPr>
                        <a:t>実施内容</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8</a:t>
                      </a:r>
                      <a:r>
                        <a:rPr kumimoji="1" lang="ja-JP" altLang="en-US" sz="1600" b="0" dirty="0">
                          <a:solidFill>
                            <a:schemeClr val="tx1">
                              <a:lumMod val="85000"/>
                              <a:lumOff val="15000"/>
                            </a:schemeClr>
                          </a:solidFill>
                        </a:rPr>
                        <a:t>月</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9</a:t>
                      </a:r>
                      <a:r>
                        <a:rPr kumimoji="1" lang="ja-JP" altLang="en-US" sz="1600" b="0" dirty="0">
                          <a:solidFill>
                            <a:schemeClr val="tx1">
                              <a:lumMod val="85000"/>
                              <a:lumOff val="15000"/>
                            </a:schemeClr>
                          </a:solidFill>
                        </a:rPr>
                        <a:t>月</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10</a:t>
                      </a:r>
                      <a:r>
                        <a:rPr kumimoji="1" lang="ja-JP" altLang="en-US" sz="1600" b="0" dirty="0">
                          <a:solidFill>
                            <a:schemeClr val="tx1">
                              <a:lumMod val="85000"/>
                              <a:lumOff val="15000"/>
                            </a:schemeClr>
                          </a:solidFill>
                        </a:rPr>
                        <a:t>月</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11</a:t>
                      </a:r>
                      <a:r>
                        <a:rPr kumimoji="1" lang="ja-JP" altLang="en-US" sz="1600" b="0" dirty="0">
                          <a:solidFill>
                            <a:schemeClr val="tx1">
                              <a:lumMod val="85000"/>
                              <a:lumOff val="15000"/>
                            </a:schemeClr>
                          </a:solidFill>
                        </a:rPr>
                        <a:t>月</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12</a:t>
                      </a:r>
                      <a:r>
                        <a:rPr kumimoji="1" lang="ja-JP" altLang="en-US" sz="1600" b="0" dirty="0">
                          <a:solidFill>
                            <a:schemeClr val="tx1">
                              <a:lumMod val="85000"/>
                              <a:lumOff val="15000"/>
                            </a:schemeClr>
                          </a:solidFill>
                        </a:rPr>
                        <a:t>月</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lumMod val="85000"/>
                              <a:lumOff val="15000"/>
                            </a:schemeClr>
                          </a:solidFill>
                        </a:rPr>
                        <a:t>1</a:t>
                      </a:r>
                      <a:r>
                        <a:rPr kumimoji="1" lang="ja-JP" altLang="en-US" sz="1600" b="0" dirty="0">
                          <a:solidFill>
                            <a:schemeClr val="tx1">
                              <a:lumMod val="85000"/>
                              <a:lumOff val="15000"/>
                            </a:schemeClr>
                          </a:solidFill>
                        </a:rPr>
                        <a:t>月</a:t>
                      </a:r>
                    </a:p>
                  </a:txBody>
                  <a:tcPr anchor="ctr">
                    <a:lnL w="6350" cap="flat" cmpd="sng" algn="ctr">
                      <a:no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4935878"/>
                  </a:ext>
                </a:extLst>
              </a:tr>
              <a:tr h="446484">
                <a:tc>
                  <a:txBody>
                    <a:bodyPr/>
                    <a:lstStyle/>
                    <a:p>
                      <a:pPr algn="ctr"/>
                      <a:r>
                        <a:rPr kumimoji="1" lang="ja-JP" altLang="en-US" sz="1600" b="0" dirty="0">
                          <a:solidFill>
                            <a:schemeClr val="tx1">
                              <a:lumMod val="85000"/>
                              <a:lumOff val="15000"/>
                            </a:schemeClr>
                          </a:solidFill>
                        </a:rPr>
                        <a:t>分類器の精度向上</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5204329"/>
                  </a:ext>
                </a:extLst>
              </a:tr>
              <a:tr h="446484">
                <a:tc>
                  <a:txBody>
                    <a:bodyPr/>
                    <a:lstStyle/>
                    <a:p>
                      <a:pPr algn="ctr"/>
                      <a:r>
                        <a:rPr kumimoji="1" lang="ja-JP" altLang="en-US" sz="1600" b="0" dirty="0">
                          <a:solidFill>
                            <a:schemeClr val="tx1">
                              <a:lumMod val="85000"/>
                              <a:lumOff val="15000"/>
                            </a:schemeClr>
                          </a:solidFill>
                        </a:rPr>
                        <a:t>クラスタリングの実装</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3210402"/>
                  </a:ext>
                </a:extLst>
              </a:tr>
              <a:tr h="446484">
                <a:tc>
                  <a:txBody>
                    <a:bodyPr/>
                    <a:lstStyle/>
                    <a:p>
                      <a:pPr algn="ctr"/>
                      <a:r>
                        <a:rPr kumimoji="1" lang="ja-JP" altLang="en-US" sz="1600" b="0" dirty="0">
                          <a:solidFill>
                            <a:schemeClr val="tx1">
                              <a:lumMod val="85000"/>
                              <a:lumOff val="15000"/>
                            </a:schemeClr>
                          </a:solidFill>
                        </a:rPr>
                        <a:t>評価方法の検討・実装</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rgbClr val="D0D8F0"/>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892893"/>
                  </a:ext>
                </a:extLst>
              </a:tr>
              <a:tr h="4464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lumMod val="85000"/>
                              <a:lumOff val="15000"/>
                            </a:schemeClr>
                          </a:solidFill>
                        </a:rPr>
                        <a:t>一部の手法を変えて比較</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rgbClr val="D0D8F0"/>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8958429"/>
                  </a:ext>
                </a:extLst>
              </a:tr>
              <a:tr h="446484">
                <a:tc>
                  <a:txBody>
                    <a:bodyPr/>
                    <a:lstStyle/>
                    <a:p>
                      <a:pPr algn="ctr"/>
                      <a:r>
                        <a:rPr kumimoji="1" lang="ja-JP" altLang="en-US" sz="1600" b="0" dirty="0">
                          <a:solidFill>
                            <a:schemeClr val="tx1">
                              <a:lumMod val="85000"/>
                              <a:lumOff val="15000"/>
                            </a:schemeClr>
                          </a:solidFill>
                        </a:rPr>
                        <a:t>本実験</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489548"/>
                  </a:ext>
                </a:extLst>
              </a:tr>
              <a:tr h="446484">
                <a:tc>
                  <a:txBody>
                    <a:bodyPr/>
                    <a:lstStyle/>
                    <a:p>
                      <a:pPr algn="ctr"/>
                      <a:r>
                        <a:rPr kumimoji="1" lang="ja-JP" altLang="en-US" sz="1600" b="0" dirty="0">
                          <a:solidFill>
                            <a:schemeClr val="tx1">
                              <a:lumMod val="85000"/>
                              <a:lumOff val="15000"/>
                            </a:schemeClr>
                          </a:solidFill>
                        </a:rPr>
                        <a:t>スライド作成・発表練習</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extLst>
                  <a:ext uri="{0D108BD9-81ED-4DB2-BD59-A6C34878D82A}">
                    <a16:rowId xmlns:a16="http://schemas.microsoft.com/office/drawing/2014/main" val="1150589396"/>
                  </a:ext>
                </a:extLst>
              </a:tr>
              <a:tr h="446484">
                <a:tc>
                  <a:txBody>
                    <a:bodyPr/>
                    <a:lstStyle/>
                    <a:p>
                      <a:pPr algn="ctr"/>
                      <a:r>
                        <a:rPr kumimoji="1" lang="ja-JP" altLang="en-US" sz="1600" b="0" dirty="0">
                          <a:solidFill>
                            <a:schemeClr val="tx1">
                              <a:lumMod val="85000"/>
                              <a:lumOff val="15000"/>
                            </a:schemeClr>
                          </a:solidFill>
                        </a:rPr>
                        <a:t>論文執筆</a:t>
                      </a: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tc>
                  <a:txBody>
                    <a:bodyPr/>
                    <a:lstStyle/>
                    <a:p>
                      <a:pPr algn="ctr"/>
                      <a:endParaRPr kumimoji="1" lang="ja-JP" altLang="en-US" sz="1600" b="0" dirty="0">
                        <a:solidFill>
                          <a:schemeClr val="tx1">
                            <a:lumMod val="85000"/>
                            <a:lumOff val="15000"/>
                          </a:schemeClr>
                        </a:solidFill>
                      </a:endParaRPr>
                    </a:p>
                  </a:txBody>
                  <a:tcPr anchor="ct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D0D8F0"/>
                    </a:solidFill>
                  </a:tcPr>
                </a:tc>
                <a:extLst>
                  <a:ext uri="{0D108BD9-81ED-4DB2-BD59-A6C34878D82A}">
                    <a16:rowId xmlns:a16="http://schemas.microsoft.com/office/drawing/2014/main" val="2619281929"/>
                  </a:ext>
                </a:extLst>
              </a:tr>
            </a:tbl>
          </a:graphicData>
        </a:graphic>
      </p:graphicFrame>
    </p:spTree>
    <p:extLst>
      <p:ext uri="{BB962C8B-B14F-4D97-AF65-F5344CB8AC3E}">
        <p14:creationId xmlns:p14="http://schemas.microsoft.com/office/powerpoint/2010/main" val="122546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D521BD-5DC4-40AF-8360-4A0FE7385B81}"/>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F8B84460-382A-48C9-8FB3-8CC8459406B1}"/>
              </a:ext>
            </a:extLst>
          </p:cNvPr>
          <p:cNvSpPr>
            <a:spLocks noGrp="1"/>
          </p:cNvSpPr>
          <p:nvPr>
            <p:ph idx="1"/>
          </p:nvPr>
        </p:nvSpPr>
        <p:spPr/>
        <p:txBody>
          <a:bodyPr>
            <a:normAutofit/>
          </a:bodyPr>
          <a:lstStyle/>
          <a:p>
            <a:pPr marL="0" indent="0">
              <a:lnSpc>
                <a:spcPct val="150000"/>
              </a:lnSpc>
              <a:buNone/>
            </a:pPr>
            <a:r>
              <a:rPr lang="en-US" altLang="ja-JP" sz="1400" dirty="0">
                <a:latin typeface="+mn-ea"/>
              </a:rPr>
              <a:t>[1]	D. M. </a:t>
            </a:r>
            <a:r>
              <a:rPr lang="en-US" altLang="ja-JP" sz="1400" dirty="0" err="1">
                <a:latin typeface="+mn-ea"/>
              </a:rPr>
              <a:t>Blei</a:t>
            </a:r>
            <a:r>
              <a:rPr lang="en-US" altLang="ja-JP" sz="1400" dirty="0">
                <a:latin typeface="+mn-ea"/>
              </a:rPr>
              <a:t>, A. Y. Ng, and M. I. Jordan. Latent </a:t>
            </a:r>
            <a:r>
              <a:rPr lang="en-US" altLang="ja-JP" sz="1400" dirty="0" err="1">
                <a:latin typeface="+mn-ea"/>
              </a:rPr>
              <a:t>dirichlet</a:t>
            </a:r>
            <a:r>
              <a:rPr lang="en-US" altLang="ja-JP" sz="1400" dirty="0">
                <a:latin typeface="+mn-ea"/>
              </a:rPr>
              <a:t> allocation.</a:t>
            </a:r>
            <a:br>
              <a:rPr lang="en-US" altLang="ja-JP" sz="1400" dirty="0">
                <a:latin typeface="+mn-ea"/>
              </a:rPr>
            </a:br>
            <a:r>
              <a:rPr lang="en-US" altLang="ja-JP" sz="1400" dirty="0">
                <a:latin typeface="+mn-ea"/>
              </a:rPr>
              <a:t>	Journal of Machine Learning Research, 3:993--1022, January 2003.</a:t>
            </a:r>
          </a:p>
          <a:p>
            <a:pPr marL="0" indent="0">
              <a:lnSpc>
                <a:spcPct val="150000"/>
              </a:lnSpc>
              <a:buNone/>
            </a:pPr>
            <a:r>
              <a:rPr kumimoji="1" lang="en-US" altLang="ja-JP" sz="1400" dirty="0">
                <a:latin typeface="+mn-ea"/>
              </a:rPr>
              <a:t>[2]	</a:t>
            </a:r>
            <a:r>
              <a:rPr lang="en-US" altLang="ja-JP" sz="1400" dirty="0">
                <a:effectLst/>
                <a:latin typeface="+mn-ea"/>
              </a:rPr>
              <a:t>Nils Reimers and Iryna </a:t>
            </a:r>
            <a:r>
              <a:rPr lang="en-US" altLang="ja-JP" sz="1400" dirty="0" err="1">
                <a:effectLst/>
                <a:latin typeface="+mn-ea"/>
              </a:rPr>
              <a:t>Gurevych</a:t>
            </a:r>
            <a:r>
              <a:rPr lang="en-US" altLang="ja-JP" sz="1400" dirty="0">
                <a:effectLst/>
                <a:latin typeface="+mn-ea"/>
              </a:rPr>
              <a:t>. Sentence-BERT: Sentence Embeddings using Siamese BERT-Networks.</a:t>
            </a:r>
          </a:p>
          <a:p>
            <a:pPr marL="0" indent="0">
              <a:lnSpc>
                <a:spcPct val="100000"/>
              </a:lnSpc>
              <a:buNone/>
            </a:pPr>
            <a:r>
              <a:rPr lang="en-US" altLang="ja-JP" sz="1400" dirty="0">
                <a:latin typeface="+mn-ea"/>
              </a:rPr>
              <a:t>	</a:t>
            </a:r>
            <a:r>
              <a:rPr lang="en-US" altLang="ja-JP" sz="1400" dirty="0">
                <a:effectLst/>
                <a:latin typeface="+mn-ea"/>
              </a:rPr>
              <a:t>https://arxiv.org/abs/1908.10084v1 (2021</a:t>
            </a:r>
            <a:r>
              <a:rPr lang="ja-JP" altLang="en-US" sz="1400" dirty="0">
                <a:effectLst/>
                <a:latin typeface="+mn-ea"/>
              </a:rPr>
              <a:t>年</a:t>
            </a:r>
            <a:r>
              <a:rPr lang="en-US" altLang="ja-JP" sz="1400" dirty="0">
                <a:effectLst/>
                <a:latin typeface="+mn-ea"/>
              </a:rPr>
              <a:t>7</a:t>
            </a:r>
            <a:r>
              <a:rPr lang="ja-JP" altLang="en-US" sz="1400" dirty="0">
                <a:effectLst/>
                <a:latin typeface="+mn-ea"/>
              </a:rPr>
              <a:t>月</a:t>
            </a:r>
            <a:r>
              <a:rPr lang="en-US" altLang="ja-JP" sz="1400" dirty="0">
                <a:effectLst/>
                <a:latin typeface="+mn-ea"/>
              </a:rPr>
              <a:t>19</a:t>
            </a:r>
            <a:r>
              <a:rPr lang="ja-JP" altLang="en-US" sz="1400" dirty="0">
                <a:effectLst/>
                <a:latin typeface="+mn-ea"/>
              </a:rPr>
              <a:t>日参照</a:t>
            </a:r>
            <a:r>
              <a:rPr lang="en-US" altLang="ja-JP" sz="1400" dirty="0">
                <a:effectLst/>
                <a:latin typeface="+mn-ea"/>
              </a:rPr>
              <a:t>).</a:t>
            </a:r>
            <a:endParaRPr kumimoji="1" lang="ja-JP" altLang="en-US" sz="1400" dirty="0">
              <a:latin typeface="+mn-ea"/>
            </a:endParaRPr>
          </a:p>
          <a:p>
            <a:pPr marL="0" indent="0">
              <a:lnSpc>
                <a:spcPct val="150000"/>
              </a:lnSpc>
              <a:buNone/>
            </a:pPr>
            <a:r>
              <a:rPr kumimoji="1" lang="en-US" altLang="ja-JP" sz="1400" dirty="0">
                <a:latin typeface="+mn-ea"/>
              </a:rPr>
              <a:t>[3]	RSF.  2021 World Press Freedom Index:  Journalism,</a:t>
            </a:r>
            <a:r>
              <a:rPr lang="ja-JP" altLang="en-US" sz="1400" dirty="0">
                <a:latin typeface="+mn-ea"/>
              </a:rPr>
              <a:t> </a:t>
            </a:r>
            <a:r>
              <a:rPr kumimoji="1" lang="en-US" altLang="ja-JP" sz="1400" dirty="0">
                <a:latin typeface="+mn-ea"/>
              </a:rPr>
              <a:t>the  vaccine  against  disinformation, blocked  in  	</a:t>
            </a:r>
            <a:r>
              <a:rPr kumimoji="1" lang="en-US" altLang="ja-JP" sz="1400" dirty="0" err="1">
                <a:latin typeface="+mn-ea"/>
              </a:rPr>
              <a:t>morethan</a:t>
            </a:r>
            <a:r>
              <a:rPr kumimoji="1" lang="en-US" altLang="ja-JP" sz="1400" dirty="0">
                <a:latin typeface="+mn-ea"/>
              </a:rPr>
              <a:t> 	130 countries. https://rsf.org/en/2021-world-press-freedom-index-journalism-vaccine-against-	disinformation-blocked-more-130-countries (2021</a:t>
            </a:r>
            <a:r>
              <a:rPr kumimoji="1" lang="ja-JP" altLang="en-US" sz="1400" dirty="0">
                <a:latin typeface="+mn-ea"/>
              </a:rPr>
              <a:t>年</a:t>
            </a:r>
            <a:r>
              <a:rPr kumimoji="1" lang="en-US" altLang="ja-JP" sz="1400" dirty="0">
                <a:latin typeface="+mn-ea"/>
              </a:rPr>
              <a:t>7</a:t>
            </a:r>
            <a:r>
              <a:rPr kumimoji="1" lang="ja-JP" altLang="en-US" sz="1400" dirty="0">
                <a:latin typeface="+mn-ea"/>
              </a:rPr>
              <a:t>月</a:t>
            </a:r>
            <a:r>
              <a:rPr kumimoji="1" lang="en-US" altLang="ja-JP" sz="1400" dirty="0">
                <a:latin typeface="+mn-ea"/>
              </a:rPr>
              <a:t>19</a:t>
            </a:r>
            <a:r>
              <a:rPr kumimoji="1" lang="ja-JP" altLang="en-US" sz="1400" dirty="0">
                <a:latin typeface="+mn-ea"/>
              </a:rPr>
              <a:t>日参照</a:t>
            </a:r>
            <a:r>
              <a:rPr kumimoji="1" lang="en-US" altLang="ja-JP" sz="1400" dirty="0">
                <a:latin typeface="+mn-ea"/>
              </a:rPr>
              <a:t>).</a:t>
            </a:r>
          </a:p>
          <a:p>
            <a:pPr marL="0" indent="0">
              <a:lnSpc>
                <a:spcPct val="150000"/>
              </a:lnSpc>
              <a:buNone/>
            </a:pPr>
            <a:r>
              <a:rPr lang="en-US" altLang="ja-JP" sz="1400" dirty="0">
                <a:latin typeface="+mn-ea"/>
              </a:rPr>
              <a:t>[4]	IBM Corporation. Project debater datasets. 	https://www.research.ibm.com/haifa/dept/vst/debating_data.shtml (2021</a:t>
            </a:r>
            <a:r>
              <a:rPr lang="ja-JP" altLang="en-US" sz="1400" dirty="0">
                <a:latin typeface="+mn-ea"/>
              </a:rPr>
              <a:t>年</a:t>
            </a:r>
            <a:r>
              <a:rPr lang="en-US" altLang="ja-JP" sz="1400" dirty="0">
                <a:latin typeface="+mn-ea"/>
              </a:rPr>
              <a:t>7</a:t>
            </a:r>
            <a:r>
              <a:rPr lang="ja-JP" altLang="en-US" sz="1400" dirty="0">
                <a:latin typeface="+mn-ea"/>
              </a:rPr>
              <a:t>月</a:t>
            </a:r>
            <a:r>
              <a:rPr lang="en-US" altLang="ja-JP" sz="1400" dirty="0">
                <a:latin typeface="+mn-ea"/>
              </a:rPr>
              <a:t>19</a:t>
            </a:r>
            <a:r>
              <a:rPr lang="ja-JP" altLang="en-US" sz="1400" dirty="0">
                <a:latin typeface="+mn-ea"/>
              </a:rPr>
              <a:t>日参照</a:t>
            </a:r>
            <a:r>
              <a:rPr lang="en-US" altLang="ja-JP" sz="1400" dirty="0">
                <a:latin typeface="+mn-ea"/>
              </a:rPr>
              <a:t>).</a:t>
            </a:r>
          </a:p>
          <a:p>
            <a:pPr marL="0" indent="0">
              <a:lnSpc>
                <a:spcPct val="150000"/>
              </a:lnSpc>
              <a:buNone/>
            </a:pPr>
            <a:r>
              <a:rPr kumimoji="1" lang="en-US" altLang="ja-JP" sz="1400" dirty="0">
                <a:latin typeface="+mn-ea"/>
              </a:rPr>
              <a:t>[5]	</a:t>
            </a:r>
            <a:r>
              <a:rPr kumimoji="1" lang="ja-JP" altLang="en-US" sz="1400" dirty="0">
                <a:latin typeface="+mn-ea"/>
              </a:rPr>
              <a:t>坂本俊之</a:t>
            </a:r>
            <a:r>
              <a:rPr kumimoji="1" lang="en-US" altLang="ja-JP" sz="1400" dirty="0">
                <a:latin typeface="+mn-ea"/>
              </a:rPr>
              <a:t>. Japanese </a:t>
            </a:r>
            <a:r>
              <a:rPr kumimoji="1" lang="en-US" altLang="ja-JP" sz="1400" dirty="0" err="1">
                <a:latin typeface="+mn-ea"/>
              </a:rPr>
              <a:t>FakeNews</a:t>
            </a:r>
            <a:r>
              <a:rPr kumimoji="1" lang="en-US" altLang="ja-JP" sz="1400" dirty="0">
                <a:latin typeface="+mn-ea"/>
              </a:rPr>
              <a:t> Dataset.</a:t>
            </a:r>
          </a:p>
          <a:p>
            <a:pPr marL="0" indent="0">
              <a:lnSpc>
                <a:spcPct val="100000"/>
              </a:lnSpc>
              <a:buNone/>
            </a:pPr>
            <a:r>
              <a:rPr lang="en-US" altLang="ja-JP" sz="1400" dirty="0">
                <a:latin typeface="+mn-ea"/>
              </a:rPr>
              <a:t>	</a:t>
            </a:r>
            <a:r>
              <a:rPr kumimoji="1" lang="en-US" altLang="ja-JP" sz="1400" dirty="0">
                <a:latin typeface="+mn-ea"/>
              </a:rPr>
              <a:t>https://www.kaggle.com/tanreinama/japanese-fakenews-dataset (2021</a:t>
            </a:r>
            <a:r>
              <a:rPr kumimoji="1" lang="ja-JP" altLang="en-US" sz="1400" dirty="0">
                <a:latin typeface="+mn-ea"/>
              </a:rPr>
              <a:t>年</a:t>
            </a:r>
            <a:r>
              <a:rPr kumimoji="1" lang="en-US" altLang="ja-JP" sz="1400" dirty="0">
                <a:latin typeface="+mn-ea"/>
              </a:rPr>
              <a:t>7</a:t>
            </a:r>
            <a:r>
              <a:rPr kumimoji="1" lang="ja-JP" altLang="en-US" sz="1400" dirty="0">
                <a:latin typeface="+mn-ea"/>
              </a:rPr>
              <a:t>月</a:t>
            </a:r>
            <a:r>
              <a:rPr kumimoji="1" lang="en-US" altLang="ja-JP" sz="1400" dirty="0">
                <a:latin typeface="+mn-ea"/>
              </a:rPr>
              <a:t>19</a:t>
            </a:r>
            <a:r>
              <a:rPr kumimoji="1" lang="ja-JP" altLang="en-US" sz="1400" dirty="0">
                <a:latin typeface="+mn-ea"/>
              </a:rPr>
              <a:t>日参照</a:t>
            </a:r>
            <a:r>
              <a:rPr kumimoji="1" lang="en-US" altLang="ja-JP" sz="1400" dirty="0">
                <a:latin typeface="+mn-ea"/>
              </a:rPr>
              <a:t>).</a:t>
            </a:r>
            <a:endParaRPr kumimoji="1" lang="ja-JP" altLang="en-US" sz="1400" dirty="0">
              <a:latin typeface="+mn-ea"/>
            </a:endParaRPr>
          </a:p>
        </p:txBody>
      </p:sp>
    </p:spTree>
    <p:extLst>
      <p:ext uri="{BB962C8B-B14F-4D97-AF65-F5344CB8AC3E}">
        <p14:creationId xmlns:p14="http://schemas.microsoft.com/office/powerpoint/2010/main" val="389730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BA090C3-8AB8-431F-8D10-8A147160D53A}"/>
              </a:ext>
            </a:extLst>
          </p:cNvPr>
          <p:cNvSpPr>
            <a:spLocks noGrp="1"/>
          </p:cNvSpPr>
          <p:nvPr>
            <p:ph type="ctrTitle"/>
          </p:nvPr>
        </p:nvSpPr>
        <p:spPr>
          <a:xfrm>
            <a:off x="1524000" y="1412297"/>
            <a:ext cx="9144000" cy="2174876"/>
          </a:xfrm>
        </p:spPr>
        <p:txBody>
          <a:bodyPr>
            <a:normAutofit/>
          </a:bodyPr>
          <a:lstStyle/>
          <a:p>
            <a:r>
              <a:rPr lang="ja-JP" altLang="en-US" sz="4000" dirty="0">
                <a:solidFill>
                  <a:schemeClr val="tx1">
                    <a:lumMod val="85000"/>
                    <a:lumOff val="15000"/>
                  </a:schemeClr>
                </a:solidFill>
              </a:rPr>
              <a:t>ご清聴ありがとうございました</a:t>
            </a:r>
          </a:p>
        </p:txBody>
      </p:sp>
    </p:spTree>
    <p:extLst>
      <p:ext uri="{BB962C8B-B14F-4D97-AF65-F5344CB8AC3E}">
        <p14:creationId xmlns:p14="http://schemas.microsoft.com/office/powerpoint/2010/main" val="938351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78E71E-3017-4EC6-A502-C9340BD89D68}"/>
              </a:ext>
            </a:extLst>
          </p:cNvPr>
          <p:cNvSpPr>
            <a:spLocks noGrp="1"/>
          </p:cNvSpPr>
          <p:nvPr>
            <p:ph type="title"/>
          </p:nvPr>
        </p:nvSpPr>
        <p:spPr/>
        <p:txBody>
          <a:bodyPr/>
          <a:lstStyle/>
          <a:p>
            <a:r>
              <a:rPr kumimoji="1" lang="ja-JP" altLang="en-US" dirty="0"/>
              <a:t>質疑応答</a:t>
            </a:r>
          </a:p>
        </p:txBody>
      </p:sp>
      <p:pic>
        <p:nvPicPr>
          <p:cNvPr id="7" name="図 6">
            <a:extLst>
              <a:ext uri="{FF2B5EF4-FFF2-40B4-BE49-F238E27FC236}">
                <a16:creationId xmlns:a16="http://schemas.microsoft.com/office/drawing/2014/main" id="{DD38CBFF-D9D7-4A10-85ED-8954E9328277}"/>
              </a:ext>
            </a:extLst>
          </p:cNvPr>
          <p:cNvPicPr>
            <a:picLocks noChangeAspect="1"/>
          </p:cNvPicPr>
          <p:nvPr/>
        </p:nvPicPr>
        <p:blipFill>
          <a:blip r:embed="rId3"/>
          <a:stretch>
            <a:fillRect/>
          </a:stretch>
        </p:blipFill>
        <p:spPr>
          <a:xfrm>
            <a:off x="1350964" y="1586903"/>
            <a:ext cx="9494836" cy="4717890"/>
          </a:xfrm>
          <a:prstGeom prst="rect">
            <a:avLst/>
          </a:prstGeom>
        </p:spPr>
      </p:pic>
      <p:sp>
        <p:nvSpPr>
          <p:cNvPr id="6" name="正方形/長方形 5">
            <a:extLst>
              <a:ext uri="{FF2B5EF4-FFF2-40B4-BE49-F238E27FC236}">
                <a16:creationId xmlns:a16="http://schemas.microsoft.com/office/drawing/2014/main" id="{9CD338DF-86BE-46AE-B29D-36A4D2D75390}"/>
              </a:ext>
            </a:extLst>
          </p:cNvPr>
          <p:cNvSpPr/>
          <p:nvPr/>
        </p:nvSpPr>
        <p:spPr>
          <a:xfrm>
            <a:off x="1490664" y="1586903"/>
            <a:ext cx="614362" cy="19565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088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98A4-BE1F-47B7-BDEA-603C9B08C104}"/>
              </a:ext>
            </a:extLst>
          </p:cNvPr>
          <p:cNvSpPr>
            <a:spLocks noGrp="1"/>
          </p:cNvSpPr>
          <p:nvPr>
            <p:ph type="title"/>
          </p:nvPr>
        </p:nvSpPr>
        <p:spPr/>
        <p:txBody>
          <a:bodyPr/>
          <a:lstStyle/>
          <a:p>
            <a:r>
              <a:rPr lang="ja-JP" altLang="en-US" dirty="0"/>
              <a:t>図解 </a:t>
            </a:r>
            <a:r>
              <a:rPr lang="en-US" altLang="ja-JP" dirty="0"/>
              <a:t>- 1</a:t>
            </a:r>
            <a:endParaRPr kumimoji="1" lang="ja-JP" altLang="en-US" dirty="0"/>
          </a:p>
        </p:txBody>
      </p:sp>
    </p:spTree>
    <p:extLst>
      <p:ext uri="{BB962C8B-B14F-4D97-AF65-F5344CB8AC3E}">
        <p14:creationId xmlns:p14="http://schemas.microsoft.com/office/powerpoint/2010/main" val="167913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98A4-BE1F-47B7-BDEA-603C9B08C104}"/>
              </a:ext>
            </a:extLst>
          </p:cNvPr>
          <p:cNvSpPr>
            <a:spLocks noGrp="1"/>
          </p:cNvSpPr>
          <p:nvPr>
            <p:ph type="title"/>
          </p:nvPr>
        </p:nvSpPr>
        <p:spPr/>
        <p:txBody>
          <a:bodyPr/>
          <a:lstStyle/>
          <a:p>
            <a:r>
              <a:rPr lang="ja-JP" altLang="en-US" dirty="0"/>
              <a:t>図解 </a:t>
            </a:r>
            <a:r>
              <a:rPr lang="en-US" altLang="ja-JP" dirty="0"/>
              <a:t>- 2</a:t>
            </a:r>
            <a:endParaRPr kumimoji="1" lang="ja-JP" altLang="en-US" dirty="0"/>
          </a:p>
        </p:txBody>
      </p:sp>
    </p:spTree>
    <p:extLst>
      <p:ext uri="{BB962C8B-B14F-4D97-AF65-F5344CB8AC3E}">
        <p14:creationId xmlns:p14="http://schemas.microsoft.com/office/powerpoint/2010/main" val="387459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F98A4-BE1F-47B7-BDEA-603C9B08C104}"/>
              </a:ext>
            </a:extLst>
          </p:cNvPr>
          <p:cNvSpPr>
            <a:spLocks noGrp="1"/>
          </p:cNvSpPr>
          <p:nvPr>
            <p:ph type="title"/>
          </p:nvPr>
        </p:nvSpPr>
        <p:spPr/>
        <p:txBody>
          <a:bodyPr/>
          <a:lstStyle/>
          <a:p>
            <a:r>
              <a:rPr lang="ja-JP" altLang="en-US" dirty="0"/>
              <a:t>図解 </a:t>
            </a:r>
            <a:r>
              <a:rPr lang="en-US" altLang="ja-JP" dirty="0"/>
              <a:t>- 3</a:t>
            </a:r>
            <a:endParaRPr kumimoji="1" lang="ja-JP" altLang="en-US" dirty="0"/>
          </a:p>
        </p:txBody>
      </p:sp>
    </p:spTree>
    <p:extLst>
      <p:ext uri="{BB962C8B-B14F-4D97-AF65-F5344CB8AC3E}">
        <p14:creationId xmlns:p14="http://schemas.microsoft.com/office/powerpoint/2010/main" val="757902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BA090C3-8AB8-431F-8D10-8A147160D53A}"/>
              </a:ext>
            </a:extLst>
          </p:cNvPr>
          <p:cNvSpPr>
            <a:spLocks noGrp="1"/>
          </p:cNvSpPr>
          <p:nvPr>
            <p:ph type="ctrTitle"/>
          </p:nvPr>
        </p:nvSpPr>
        <p:spPr>
          <a:xfrm>
            <a:off x="1524000" y="1412297"/>
            <a:ext cx="9144000" cy="2174876"/>
          </a:xfrm>
        </p:spPr>
        <p:txBody>
          <a:bodyPr>
            <a:normAutofit/>
          </a:bodyPr>
          <a:lstStyle/>
          <a:p>
            <a:r>
              <a:rPr lang="ja-JP" altLang="en-US" sz="4000" dirty="0">
                <a:solidFill>
                  <a:schemeClr val="tx1">
                    <a:lumMod val="85000"/>
                    <a:lumOff val="15000"/>
                  </a:schemeClr>
                </a:solidFill>
              </a:rPr>
              <a:t>以降、予備スライド</a:t>
            </a:r>
          </a:p>
        </p:txBody>
      </p:sp>
    </p:spTree>
    <p:extLst>
      <p:ext uri="{BB962C8B-B14F-4D97-AF65-F5344CB8AC3E}">
        <p14:creationId xmlns:p14="http://schemas.microsoft.com/office/powerpoint/2010/main" val="4172098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5A95F-7F98-47F9-B1FC-896847E5AC76}"/>
              </a:ext>
            </a:extLst>
          </p:cNvPr>
          <p:cNvSpPr>
            <a:spLocks noGrp="1"/>
          </p:cNvSpPr>
          <p:nvPr>
            <p:ph type="title"/>
          </p:nvPr>
        </p:nvSpPr>
        <p:spPr/>
        <p:txBody>
          <a:bodyPr/>
          <a:lstStyle/>
          <a:p>
            <a:r>
              <a:rPr kumimoji="1" lang="en-US" altLang="ja-JP" dirty="0"/>
              <a:t>p. 3 - </a:t>
            </a:r>
            <a:r>
              <a:rPr kumimoji="1" lang="ja-JP" altLang="en-US" dirty="0"/>
              <a:t>出来事と主張に着目したきっかけ</a:t>
            </a:r>
          </a:p>
        </p:txBody>
      </p:sp>
      <p:sp>
        <p:nvSpPr>
          <p:cNvPr id="3" name="コンテンツ プレースホルダー 2">
            <a:extLst>
              <a:ext uri="{FF2B5EF4-FFF2-40B4-BE49-F238E27FC236}">
                <a16:creationId xmlns:a16="http://schemas.microsoft.com/office/drawing/2014/main" id="{E1DFA0BF-7FD2-44DE-8CF5-8EC8320F0A4F}"/>
              </a:ext>
            </a:extLst>
          </p:cNvPr>
          <p:cNvSpPr>
            <a:spLocks noGrp="1"/>
          </p:cNvSpPr>
          <p:nvPr>
            <p:ph idx="1"/>
          </p:nvPr>
        </p:nvSpPr>
        <p:spPr/>
        <p:txBody>
          <a:bodyPr>
            <a:normAutofit/>
          </a:bodyPr>
          <a:lstStyle/>
          <a:p>
            <a:r>
              <a:rPr kumimoji="1" lang="ja-JP" altLang="en-US" sz="1800" dirty="0"/>
              <a:t>ひとつの記事に対して多様なコメントがなされてる</a:t>
            </a:r>
            <a:endParaRPr kumimoji="1" lang="en-US" altLang="ja-JP" sz="1800" dirty="0"/>
          </a:p>
          <a:p>
            <a:pPr lvl="1"/>
            <a:r>
              <a:rPr lang="ja-JP" altLang="en-US" dirty="0"/>
              <a:t>多様さが読者の解釈がきている</a:t>
            </a:r>
            <a:endParaRPr lang="en-US" altLang="ja-JP" dirty="0"/>
          </a:p>
          <a:p>
            <a:pPr lvl="2"/>
            <a:r>
              <a:rPr lang="ja-JP" altLang="en-US" dirty="0"/>
              <a:t>記者の解釈も存在するのでは</a:t>
            </a:r>
            <a:endParaRPr lang="en-US" altLang="ja-JP" dirty="0"/>
          </a:p>
          <a:p>
            <a:pPr lvl="1"/>
            <a:r>
              <a:rPr lang="ja-JP" altLang="en-US" dirty="0"/>
              <a:t>誤った主張やそれを過信する読者が少なくない</a:t>
            </a:r>
            <a:endParaRPr lang="en-US" altLang="ja-JP" dirty="0"/>
          </a:p>
          <a:p>
            <a:pPr lvl="1"/>
            <a:r>
              <a:rPr kumimoji="1" lang="ja-JP" altLang="en-US" dirty="0"/>
              <a:t>中には記事より有用な主張を補足するものも</a:t>
            </a:r>
            <a:endParaRPr kumimoji="1" lang="en-US" altLang="ja-JP" dirty="0"/>
          </a:p>
          <a:p>
            <a:pPr lvl="2"/>
            <a:r>
              <a:rPr lang="ja-JP" altLang="en-US" dirty="0"/>
              <a:t>多角的な視点でニュースから知識を得てほしい</a:t>
            </a:r>
            <a:endParaRPr lang="en-US" altLang="ja-JP" dirty="0"/>
          </a:p>
          <a:p>
            <a:r>
              <a:rPr lang="ja-JP" altLang="en-US" sz="1800" dirty="0"/>
              <a:t>デモ活動の聴取をした際に</a:t>
            </a:r>
            <a:br>
              <a:rPr lang="en-US" altLang="ja-JP" sz="1800" dirty="0"/>
            </a:br>
            <a:r>
              <a:rPr lang="ja-JP" altLang="en-US" sz="1800" dirty="0"/>
              <a:t>活動者が</a:t>
            </a:r>
            <a:r>
              <a:rPr kumimoji="1" lang="ja-JP" altLang="en-US" sz="1800" dirty="0"/>
              <a:t>相手側の主張を理解できていなかった経験</a:t>
            </a:r>
            <a:endParaRPr kumimoji="1" lang="en-US" altLang="ja-JP" sz="1800" dirty="0"/>
          </a:p>
        </p:txBody>
      </p:sp>
      <p:pic>
        <p:nvPicPr>
          <p:cNvPr id="5" name="図 4">
            <a:extLst>
              <a:ext uri="{FF2B5EF4-FFF2-40B4-BE49-F238E27FC236}">
                <a16:creationId xmlns:a16="http://schemas.microsoft.com/office/drawing/2014/main" id="{58762FD2-3F09-4C87-BD37-9E27881C43C3}"/>
              </a:ext>
            </a:extLst>
          </p:cNvPr>
          <p:cNvPicPr>
            <a:picLocks noChangeAspect="1"/>
          </p:cNvPicPr>
          <p:nvPr/>
        </p:nvPicPr>
        <p:blipFill>
          <a:blip r:embed="rId3"/>
          <a:stretch>
            <a:fillRect/>
          </a:stretch>
        </p:blipFill>
        <p:spPr>
          <a:xfrm>
            <a:off x="6700169" y="1420057"/>
            <a:ext cx="4966090" cy="1962285"/>
          </a:xfrm>
          <a:prstGeom prst="rect">
            <a:avLst/>
          </a:prstGeom>
        </p:spPr>
      </p:pic>
      <p:pic>
        <p:nvPicPr>
          <p:cNvPr id="7" name="図 6">
            <a:extLst>
              <a:ext uri="{FF2B5EF4-FFF2-40B4-BE49-F238E27FC236}">
                <a16:creationId xmlns:a16="http://schemas.microsoft.com/office/drawing/2014/main" id="{3AA28D10-7F11-4C65-AAE0-0EC3855A9461}"/>
              </a:ext>
            </a:extLst>
          </p:cNvPr>
          <p:cNvPicPr>
            <a:picLocks noChangeAspect="1"/>
          </p:cNvPicPr>
          <p:nvPr/>
        </p:nvPicPr>
        <p:blipFill>
          <a:blip r:embed="rId4"/>
          <a:stretch>
            <a:fillRect/>
          </a:stretch>
        </p:blipFill>
        <p:spPr>
          <a:xfrm>
            <a:off x="6700169" y="4472981"/>
            <a:ext cx="4999961" cy="1238593"/>
          </a:xfrm>
          <a:prstGeom prst="rect">
            <a:avLst/>
          </a:prstGeom>
        </p:spPr>
      </p:pic>
      <p:pic>
        <p:nvPicPr>
          <p:cNvPr id="9" name="図 8">
            <a:extLst>
              <a:ext uri="{FF2B5EF4-FFF2-40B4-BE49-F238E27FC236}">
                <a16:creationId xmlns:a16="http://schemas.microsoft.com/office/drawing/2014/main" id="{AA8A0FC3-3195-4712-B0A1-779441915A08}"/>
              </a:ext>
            </a:extLst>
          </p:cNvPr>
          <p:cNvPicPr>
            <a:picLocks noChangeAspect="1"/>
          </p:cNvPicPr>
          <p:nvPr/>
        </p:nvPicPr>
        <p:blipFill>
          <a:blip r:embed="rId5"/>
          <a:stretch>
            <a:fillRect/>
          </a:stretch>
        </p:blipFill>
        <p:spPr>
          <a:xfrm>
            <a:off x="6635903" y="3382342"/>
            <a:ext cx="5064228" cy="1090639"/>
          </a:xfrm>
          <a:prstGeom prst="rect">
            <a:avLst/>
          </a:prstGeom>
        </p:spPr>
      </p:pic>
      <p:sp>
        <p:nvSpPr>
          <p:cNvPr id="10" name="テキスト ボックス 9">
            <a:extLst>
              <a:ext uri="{FF2B5EF4-FFF2-40B4-BE49-F238E27FC236}">
                <a16:creationId xmlns:a16="http://schemas.microsoft.com/office/drawing/2014/main" id="{CABE98D1-FFCB-4DEF-9F22-CCF478F34CE2}"/>
              </a:ext>
            </a:extLst>
          </p:cNvPr>
          <p:cNvSpPr txBox="1"/>
          <p:nvPr/>
        </p:nvSpPr>
        <p:spPr>
          <a:xfrm>
            <a:off x="6664105" y="5809544"/>
            <a:ext cx="5219699" cy="307777"/>
          </a:xfrm>
          <a:prstGeom prst="rect">
            <a:avLst/>
          </a:prstGeom>
          <a:noFill/>
        </p:spPr>
        <p:txBody>
          <a:bodyPr wrap="none" rtlCol="0">
            <a:spAutoFit/>
          </a:bodyPr>
          <a:lstStyle/>
          <a:p>
            <a:r>
              <a:rPr kumimoji="1" lang="ja-JP" altLang="en-US" sz="1400" dirty="0"/>
              <a:t>図</a:t>
            </a:r>
            <a:r>
              <a:rPr kumimoji="1" lang="en-US" altLang="ja-JP" sz="1400" dirty="0"/>
              <a:t>12  </a:t>
            </a:r>
            <a:r>
              <a:rPr kumimoji="1" lang="ja-JP" altLang="en-US" sz="1400" dirty="0"/>
              <a:t>量子コンピュータが実用段階であるかで分かれる主張 </a:t>
            </a:r>
            <a:r>
              <a:rPr kumimoji="1" lang="en-US" altLang="ja-JP" sz="1400" dirty="0"/>
              <a:t>[6]</a:t>
            </a:r>
            <a:endParaRPr kumimoji="1" lang="ja-JP" altLang="en-US" sz="1400" dirty="0"/>
          </a:p>
        </p:txBody>
      </p:sp>
      <p:sp>
        <p:nvSpPr>
          <p:cNvPr id="11" name="テキスト ボックス 10">
            <a:extLst>
              <a:ext uri="{FF2B5EF4-FFF2-40B4-BE49-F238E27FC236}">
                <a16:creationId xmlns:a16="http://schemas.microsoft.com/office/drawing/2014/main" id="{B79A9CD9-9326-4C46-B7C8-60B08D361984}"/>
              </a:ext>
            </a:extLst>
          </p:cNvPr>
          <p:cNvSpPr txBox="1"/>
          <p:nvPr/>
        </p:nvSpPr>
        <p:spPr>
          <a:xfrm>
            <a:off x="863600" y="5993368"/>
            <a:ext cx="8122352" cy="461665"/>
          </a:xfrm>
          <a:prstGeom prst="rect">
            <a:avLst/>
          </a:prstGeom>
          <a:noFill/>
        </p:spPr>
        <p:txBody>
          <a:bodyPr wrap="none" rtlCol="0">
            <a:spAutoFit/>
          </a:bodyPr>
          <a:lstStyle/>
          <a:p>
            <a:r>
              <a:rPr kumimoji="1" lang="en-US" altLang="ja-JP" sz="1200" dirty="0"/>
              <a:t>[6] </a:t>
            </a:r>
            <a:r>
              <a:rPr kumimoji="1" lang="ja-JP" altLang="en-US" sz="1200" dirty="0"/>
              <a:t>共同通信．量子コンピューター初設置　東大と</a:t>
            </a:r>
            <a:r>
              <a:rPr kumimoji="1" lang="en-US" altLang="ja-JP" sz="1200" dirty="0"/>
              <a:t>IBM</a:t>
            </a:r>
            <a:r>
              <a:rPr kumimoji="1" lang="ja-JP" altLang="en-US" sz="1200" dirty="0"/>
              <a:t>、汎用型．</a:t>
            </a:r>
            <a:endParaRPr kumimoji="1" lang="en-US" altLang="ja-JP" sz="1200" dirty="0"/>
          </a:p>
          <a:p>
            <a:r>
              <a:rPr kumimoji="1" lang="en-US" altLang="ja-JP" sz="1200" dirty="0"/>
              <a:t>https://news.yahoo.co.jp/articles/74d5d745cc7c942b4a972ecac3979d701ce2855b/comments</a:t>
            </a:r>
            <a:r>
              <a:rPr kumimoji="1" lang="ja-JP" altLang="en-US" sz="1200" dirty="0"/>
              <a:t> </a:t>
            </a:r>
            <a:r>
              <a:rPr kumimoji="1" lang="en-US" altLang="ja-JP" sz="1200" dirty="0"/>
              <a:t>(2021</a:t>
            </a:r>
            <a:r>
              <a:rPr kumimoji="1" lang="ja-JP" altLang="en-US" sz="1200" dirty="0"/>
              <a:t>年</a:t>
            </a:r>
            <a:r>
              <a:rPr kumimoji="1" lang="en-US" altLang="ja-JP" sz="1200" dirty="0"/>
              <a:t>7</a:t>
            </a:r>
            <a:r>
              <a:rPr kumimoji="1" lang="ja-JP" altLang="en-US" sz="1200" dirty="0"/>
              <a:t>月</a:t>
            </a:r>
            <a:r>
              <a:rPr kumimoji="1" lang="en-US" altLang="ja-JP" sz="1200" dirty="0"/>
              <a:t>28</a:t>
            </a:r>
            <a:r>
              <a:rPr kumimoji="1" lang="ja-JP" altLang="en-US" sz="1200" dirty="0"/>
              <a:t>日参照</a:t>
            </a:r>
            <a:r>
              <a:rPr kumimoji="1" lang="en-US" altLang="ja-JP" sz="1200" dirty="0"/>
              <a:t>)</a:t>
            </a:r>
            <a:r>
              <a:rPr kumimoji="1" lang="ja-JP" altLang="en-US" sz="1200" dirty="0"/>
              <a:t>．</a:t>
            </a:r>
          </a:p>
        </p:txBody>
      </p:sp>
    </p:spTree>
    <p:extLst>
      <p:ext uri="{BB962C8B-B14F-4D97-AF65-F5344CB8AC3E}">
        <p14:creationId xmlns:p14="http://schemas.microsoft.com/office/powerpoint/2010/main" val="236315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1">
            <a:extLst>
              <a:ext uri="{FF2B5EF4-FFF2-40B4-BE49-F238E27FC236}">
                <a16:creationId xmlns:a16="http://schemas.microsoft.com/office/drawing/2014/main" id="{5B356C16-A8F1-4F98-8DF6-E8F05D34D9FB}"/>
              </a:ext>
            </a:extLst>
          </p:cNvPr>
          <p:cNvSpPr>
            <a:spLocks noGrp="1"/>
          </p:cNvSpPr>
          <p:nvPr>
            <p:ph idx="1"/>
          </p:nvPr>
        </p:nvSpPr>
        <p:spPr>
          <a:xfrm>
            <a:off x="1683330" y="1503698"/>
            <a:ext cx="10406392" cy="4486275"/>
          </a:xfrm>
        </p:spPr>
        <p:txBody>
          <a:bodyPr>
            <a:normAutofit fontScale="85000" lnSpcReduction="10000"/>
          </a:bodyPr>
          <a:lstStyle/>
          <a:p>
            <a:pPr marL="457200" indent="-457200">
              <a:buAutoNum type="arabicPeriod"/>
            </a:pPr>
            <a:r>
              <a:rPr kumimoji="1" lang="ja-JP" altLang="en-US" sz="3200" dirty="0"/>
              <a:t>背景</a:t>
            </a:r>
            <a:endParaRPr kumimoji="1" lang="en-US" altLang="ja-JP" sz="3200" dirty="0"/>
          </a:p>
          <a:p>
            <a:pPr marL="457200" indent="-457200">
              <a:buAutoNum type="arabicPeriod"/>
            </a:pPr>
            <a:r>
              <a:rPr kumimoji="1" lang="ja-JP" altLang="en-US" sz="3200" dirty="0"/>
              <a:t>目的</a:t>
            </a:r>
            <a:endParaRPr kumimoji="1" lang="en-US" altLang="ja-JP" sz="3200" dirty="0"/>
          </a:p>
          <a:p>
            <a:pPr marL="457200" indent="-457200">
              <a:buAutoNum type="arabicPeriod"/>
            </a:pPr>
            <a:r>
              <a:rPr kumimoji="1" lang="ja-JP" altLang="en-US" sz="3200" dirty="0"/>
              <a:t>先行研究</a:t>
            </a:r>
            <a:endParaRPr kumimoji="1" lang="en-US" altLang="ja-JP" sz="3200" dirty="0"/>
          </a:p>
          <a:p>
            <a:pPr marL="457200" indent="-457200">
              <a:buAutoNum type="arabicPeriod"/>
            </a:pPr>
            <a:r>
              <a:rPr lang="ja-JP" altLang="en-US" sz="3200" dirty="0"/>
              <a:t>提案手法</a:t>
            </a:r>
            <a:endParaRPr lang="en-US" altLang="ja-JP" sz="3200" dirty="0"/>
          </a:p>
          <a:p>
            <a:pPr marL="457200" indent="-457200">
              <a:buAutoNum type="arabicPeriod"/>
            </a:pPr>
            <a:r>
              <a:rPr kumimoji="1" lang="ja-JP" altLang="en-US" sz="3200" dirty="0"/>
              <a:t>研究状況</a:t>
            </a:r>
            <a:endParaRPr kumimoji="1" lang="en-US" altLang="ja-JP" sz="3200" dirty="0"/>
          </a:p>
          <a:p>
            <a:pPr marL="457200" indent="-457200">
              <a:buFont typeface="Wingdings" panose="05000000000000000000" pitchFamily="2" charset="2"/>
              <a:buAutoNum type="arabicPeriod"/>
            </a:pPr>
            <a:r>
              <a:rPr kumimoji="1" lang="ja-JP" altLang="en-US" sz="3200" dirty="0"/>
              <a:t>まとめ</a:t>
            </a:r>
            <a:endParaRPr kumimoji="1" lang="en-US" altLang="ja-JP" sz="3200" dirty="0"/>
          </a:p>
          <a:p>
            <a:pPr marL="457200" indent="-457200">
              <a:buAutoNum type="arabicPeriod"/>
            </a:pPr>
            <a:r>
              <a:rPr lang="ja-JP" altLang="en-US" sz="3200" dirty="0"/>
              <a:t>今後の予定</a:t>
            </a:r>
            <a:endParaRPr lang="en-US" altLang="ja-JP" sz="3200" dirty="0"/>
          </a:p>
        </p:txBody>
      </p:sp>
      <p:sp>
        <p:nvSpPr>
          <p:cNvPr id="6" name="タイトル 1">
            <a:extLst>
              <a:ext uri="{FF2B5EF4-FFF2-40B4-BE49-F238E27FC236}">
                <a16:creationId xmlns:a16="http://schemas.microsoft.com/office/drawing/2014/main" id="{9D48BA99-9E85-4F26-89A6-6E0C0E1BBC6C}"/>
              </a:ext>
            </a:extLst>
          </p:cNvPr>
          <p:cNvSpPr txBox="1">
            <a:spLocks/>
          </p:cNvSpPr>
          <p:nvPr/>
        </p:nvSpPr>
        <p:spPr>
          <a:xfrm>
            <a:off x="525741" y="386594"/>
            <a:ext cx="112047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kern="1200">
                <a:solidFill>
                  <a:srgbClr val="4068E1"/>
                </a:solidFill>
                <a:latin typeface="+mj-lt"/>
                <a:ea typeface="+mj-ea"/>
                <a:cs typeface="+mj-cs"/>
              </a:defRPr>
            </a:lvl1pPr>
          </a:lstStyle>
          <a:p>
            <a:r>
              <a:rPr lang="ja-JP" altLang="en-US" dirty="0"/>
              <a:t>   </a:t>
            </a:r>
            <a:r>
              <a:rPr lang="en-US" altLang="ja-JP" dirty="0"/>
              <a:t> </a:t>
            </a:r>
            <a:r>
              <a:rPr lang="ja-JP" altLang="en-US" dirty="0"/>
              <a:t>目次</a:t>
            </a:r>
          </a:p>
        </p:txBody>
      </p:sp>
    </p:spTree>
    <p:extLst>
      <p:ext uri="{BB962C8B-B14F-4D97-AF65-F5344CB8AC3E}">
        <p14:creationId xmlns:p14="http://schemas.microsoft.com/office/powerpoint/2010/main" val="3267689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48C8DF-B5F8-4EB5-B672-04615275AC1F}"/>
              </a:ext>
            </a:extLst>
          </p:cNvPr>
          <p:cNvSpPr>
            <a:spLocks noGrp="1"/>
          </p:cNvSpPr>
          <p:nvPr>
            <p:ph type="title"/>
          </p:nvPr>
        </p:nvSpPr>
        <p:spPr/>
        <p:txBody>
          <a:bodyPr/>
          <a:lstStyle/>
          <a:p>
            <a:r>
              <a:rPr kumimoji="1" lang="en-US" altLang="ja-JP" dirty="0"/>
              <a:t>p. 3 – </a:t>
            </a:r>
            <a:r>
              <a:rPr kumimoji="1" lang="ja-JP" altLang="en-US" dirty="0"/>
              <a:t>出来事</a:t>
            </a:r>
            <a:r>
              <a:rPr lang="ja-JP" altLang="en-US" dirty="0"/>
              <a:t>の切り取り方の</a:t>
            </a:r>
            <a:r>
              <a:rPr kumimoji="1" lang="ja-JP" altLang="en-US" dirty="0"/>
              <a:t>具体例</a:t>
            </a:r>
          </a:p>
        </p:txBody>
      </p:sp>
      <p:sp>
        <p:nvSpPr>
          <p:cNvPr id="3" name="コンテンツ プレースホルダー 2">
            <a:extLst>
              <a:ext uri="{FF2B5EF4-FFF2-40B4-BE49-F238E27FC236}">
                <a16:creationId xmlns:a16="http://schemas.microsoft.com/office/drawing/2014/main" id="{6992848B-5F0B-4480-AAE2-B818FB3BC1A9}"/>
              </a:ext>
            </a:extLst>
          </p:cNvPr>
          <p:cNvSpPr>
            <a:spLocks noGrp="1"/>
          </p:cNvSpPr>
          <p:nvPr>
            <p:ph idx="1"/>
          </p:nvPr>
        </p:nvSpPr>
        <p:spPr/>
        <p:txBody>
          <a:bodyPr/>
          <a:lstStyle/>
          <a:p>
            <a:r>
              <a:rPr kumimoji="1" lang="ja-JP" altLang="en-US" dirty="0"/>
              <a:t>「野球の大会</a:t>
            </a:r>
            <a:r>
              <a:rPr kumimoji="1" lang="en-US" altLang="ja-JP" dirty="0"/>
              <a:t>A</a:t>
            </a:r>
            <a:r>
              <a:rPr kumimoji="1" lang="ja-JP" altLang="en-US" dirty="0"/>
              <a:t>で優勝した選手</a:t>
            </a:r>
            <a:r>
              <a:rPr kumimoji="1" lang="en-US" altLang="ja-JP" dirty="0"/>
              <a:t>B</a:t>
            </a:r>
            <a:r>
              <a:rPr kumimoji="1" lang="ja-JP" altLang="en-US" dirty="0"/>
              <a:t>」という出来事の記事</a:t>
            </a:r>
            <a:endParaRPr kumimoji="1" lang="en-US" altLang="ja-JP" dirty="0"/>
          </a:p>
          <a:p>
            <a:pPr lvl="1"/>
            <a:r>
              <a:rPr kumimoji="1" lang="ja-JP" altLang="en-US" dirty="0"/>
              <a:t>「選手の大会での活躍」を切り取る記者</a:t>
            </a:r>
            <a:endParaRPr kumimoji="1" lang="en-US" altLang="ja-JP" dirty="0"/>
          </a:p>
          <a:p>
            <a:pPr lvl="1"/>
            <a:r>
              <a:rPr kumimoji="1" lang="ja-JP" altLang="en-US" dirty="0"/>
              <a:t>「選手の</a:t>
            </a:r>
            <a:r>
              <a:rPr kumimoji="1" lang="en-US" altLang="ja-JP" dirty="0"/>
              <a:t>1</a:t>
            </a:r>
            <a:r>
              <a:rPr kumimoji="1" lang="ja-JP" altLang="en-US" dirty="0"/>
              <a:t>年前の膝の故障」を切り取る記者</a:t>
            </a:r>
            <a:endParaRPr kumimoji="1" lang="en-US" altLang="ja-JP" dirty="0"/>
          </a:p>
          <a:p>
            <a:endParaRPr lang="en-US" altLang="ja-JP" dirty="0"/>
          </a:p>
          <a:p>
            <a:r>
              <a:rPr kumimoji="1" lang="ja-JP" altLang="en-US" dirty="0"/>
              <a:t>領土問題の記事</a:t>
            </a:r>
            <a:endParaRPr kumimoji="1" lang="en-US" altLang="ja-JP" dirty="0"/>
          </a:p>
          <a:p>
            <a:pPr lvl="1"/>
            <a:r>
              <a:rPr lang="ja-JP" altLang="en-US" dirty="0"/>
              <a:t>所有権を主張する地域Ａで生まれ育った記者の切り取り方</a:t>
            </a:r>
            <a:endParaRPr lang="en-US" altLang="ja-JP" dirty="0"/>
          </a:p>
          <a:p>
            <a:pPr lvl="1"/>
            <a:r>
              <a:rPr lang="ja-JP" altLang="en-US" dirty="0"/>
              <a:t>所有権を主張する地域Ｂで生まれ育った記者の切り取り方</a:t>
            </a:r>
            <a:endParaRPr lang="en-US" altLang="ja-JP" dirty="0"/>
          </a:p>
          <a:p>
            <a:pPr lvl="1"/>
            <a:r>
              <a:rPr lang="ja-JP" altLang="en-US" dirty="0"/>
              <a:t>中立な立場にある地域Ｃで生まれ育った記者の切り取り方</a:t>
            </a:r>
            <a:endParaRPr lang="en-US" altLang="ja-JP" dirty="0"/>
          </a:p>
        </p:txBody>
      </p:sp>
      <p:pic>
        <p:nvPicPr>
          <p:cNvPr id="4" name="図 3" descr="ダイアグラム が含まれている画像&#10;&#10;自動的に生成された説明">
            <a:extLst>
              <a:ext uri="{FF2B5EF4-FFF2-40B4-BE49-F238E27FC236}">
                <a16:creationId xmlns:a16="http://schemas.microsoft.com/office/drawing/2014/main" id="{6BC12093-4CEC-4E41-ACD9-D766030E0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684" y="1088750"/>
            <a:ext cx="1310640" cy="1310640"/>
          </a:xfrm>
          <a:prstGeom prst="rect">
            <a:avLst/>
          </a:prstGeom>
        </p:spPr>
      </p:pic>
      <p:sp>
        <p:nvSpPr>
          <p:cNvPr id="5" name="円: 塗りつぶしなし 4">
            <a:extLst>
              <a:ext uri="{FF2B5EF4-FFF2-40B4-BE49-F238E27FC236}">
                <a16:creationId xmlns:a16="http://schemas.microsoft.com/office/drawing/2014/main" id="{CA150B5E-7D09-48C3-AA3F-C47063466BFC}"/>
              </a:ext>
            </a:extLst>
          </p:cNvPr>
          <p:cNvSpPr/>
          <p:nvPr/>
        </p:nvSpPr>
        <p:spPr>
          <a:xfrm>
            <a:off x="9587733" y="1372148"/>
            <a:ext cx="339758" cy="339758"/>
          </a:xfrm>
          <a:prstGeom prst="donut">
            <a:avLst>
              <a:gd name="adj" fmla="val 5387"/>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円: 塗りつぶしなし 5">
            <a:extLst>
              <a:ext uri="{FF2B5EF4-FFF2-40B4-BE49-F238E27FC236}">
                <a16:creationId xmlns:a16="http://schemas.microsoft.com/office/drawing/2014/main" id="{15B96CF6-1F7B-49F4-817F-D83B871B4F0E}"/>
              </a:ext>
            </a:extLst>
          </p:cNvPr>
          <p:cNvSpPr/>
          <p:nvPr/>
        </p:nvSpPr>
        <p:spPr>
          <a:xfrm>
            <a:off x="9845010" y="1778650"/>
            <a:ext cx="187255" cy="187255"/>
          </a:xfrm>
          <a:prstGeom prst="donut">
            <a:avLst>
              <a:gd name="adj" fmla="val 8778"/>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D2A82700-96A7-4B99-8EA4-1F2CFC7F4B60}"/>
              </a:ext>
            </a:extLst>
          </p:cNvPr>
          <p:cNvSpPr/>
          <p:nvPr/>
        </p:nvSpPr>
        <p:spPr>
          <a:xfrm rot="10800000">
            <a:off x="8706908" y="1455170"/>
            <a:ext cx="630596"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725E"/>
              </a:solidFill>
            </a:endParaRPr>
          </a:p>
        </p:txBody>
      </p:sp>
      <p:sp>
        <p:nvSpPr>
          <p:cNvPr id="8" name="矢印: 右 7">
            <a:extLst>
              <a:ext uri="{FF2B5EF4-FFF2-40B4-BE49-F238E27FC236}">
                <a16:creationId xmlns:a16="http://schemas.microsoft.com/office/drawing/2014/main" id="{543B144D-E48C-4C76-B08B-515449DD9F37}"/>
              </a:ext>
            </a:extLst>
          </p:cNvPr>
          <p:cNvSpPr/>
          <p:nvPr/>
        </p:nvSpPr>
        <p:spPr>
          <a:xfrm>
            <a:off x="10391099" y="1789949"/>
            <a:ext cx="454475"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pic>
        <p:nvPicPr>
          <p:cNvPr id="9" name="図 8" descr="アイコン&#10;&#10;自動的に生成された説明">
            <a:extLst>
              <a:ext uri="{FF2B5EF4-FFF2-40B4-BE49-F238E27FC236}">
                <a16:creationId xmlns:a16="http://schemas.microsoft.com/office/drawing/2014/main" id="{736F2D72-289C-4ABD-B579-B4FEBCBD8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301" y="1295025"/>
            <a:ext cx="649601" cy="649601"/>
          </a:xfrm>
          <a:prstGeom prst="rect">
            <a:avLst/>
          </a:prstGeom>
        </p:spPr>
      </p:pic>
      <p:pic>
        <p:nvPicPr>
          <p:cNvPr id="10" name="図 9" descr="アイコン&#10;&#10;自動的に生成された説明">
            <a:extLst>
              <a:ext uri="{FF2B5EF4-FFF2-40B4-BE49-F238E27FC236}">
                <a16:creationId xmlns:a16="http://schemas.microsoft.com/office/drawing/2014/main" id="{3BAF6043-0972-45EB-B6E9-00195BDB7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0365" y="1441149"/>
            <a:ext cx="649602" cy="649602"/>
          </a:xfrm>
          <a:prstGeom prst="rect">
            <a:avLst/>
          </a:prstGeom>
        </p:spPr>
      </p:pic>
      <p:sp>
        <p:nvSpPr>
          <p:cNvPr id="11" name="矢印: 右 10">
            <a:extLst>
              <a:ext uri="{FF2B5EF4-FFF2-40B4-BE49-F238E27FC236}">
                <a16:creationId xmlns:a16="http://schemas.microsoft.com/office/drawing/2014/main" id="{0EB99D65-83CE-4E3C-892A-08E9D9E65A6F}"/>
              </a:ext>
            </a:extLst>
          </p:cNvPr>
          <p:cNvSpPr/>
          <p:nvPr/>
        </p:nvSpPr>
        <p:spPr>
          <a:xfrm rot="1513911">
            <a:off x="8662499" y="2057673"/>
            <a:ext cx="903728"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725E"/>
              </a:solidFill>
            </a:endParaRPr>
          </a:p>
        </p:txBody>
      </p:sp>
      <p:sp>
        <p:nvSpPr>
          <p:cNvPr id="12" name="矢印: 右 11">
            <a:extLst>
              <a:ext uri="{FF2B5EF4-FFF2-40B4-BE49-F238E27FC236}">
                <a16:creationId xmlns:a16="http://schemas.microsoft.com/office/drawing/2014/main" id="{BF81655F-C5C0-4F24-ACA7-87834DBF785C}"/>
              </a:ext>
            </a:extLst>
          </p:cNvPr>
          <p:cNvSpPr/>
          <p:nvPr/>
        </p:nvSpPr>
        <p:spPr>
          <a:xfrm rot="8972558">
            <a:off x="10039715" y="2333339"/>
            <a:ext cx="910384"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nvGrpSpPr>
          <p:cNvPr id="13" name="グループ化 12">
            <a:extLst>
              <a:ext uri="{FF2B5EF4-FFF2-40B4-BE49-F238E27FC236}">
                <a16:creationId xmlns:a16="http://schemas.microsoft.com/office/drawing/2014/main" id="{AEAB8C8D-B2CE-40F6-AC61-F293CCBCA99C}"/>
              </a:ext>
            </a:extLst>
          </p:cNvPr>
          <p:cNvGrpSpPr/>
          <p:nvPr/>
        </p:nvGrpSpPr>
        <p:grpSpPr>
          <a:xfrm>
            <a:off x="9337504" y="2213904"/>
            <a:ext cx="723293" cy="732206"/>
            <a:chOff x="9401668" y="4910233"/>
            <a:chExt cx="723293" cy="732206"/>
          </a:xfrm>
        </p:grpSpPr>
        <p:pic>
          <p:nvPicPr>
            <p:cNvPr id="14" name="図 13" descr="ロゴ が含まれている画像&#10;&#10;自動的に生成された説明">
              <a:extLst>
                <a:ext uri="{FF2B5EF4-FFF2-40B4-BE49-F238E27FC236}">
                  <a16:creationId xmlns:a16="http://schemas.microsoft.com/office/drawing/2014/main" id="{C6AF3B54-00D9-46AD-B912-D8C5DA685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668" y="4922428"/>
              <a:ext cx="723293" cy="720011"/>
            </a:xfrm>
            <a:prstGeom prst="rect">
              <a:avLst/>
            </a:prstGeom>
          </p:spPr>
        </p:pic>
        <p:sp>
          <p:nvSpPr>
            <p:cNvPr id="15" name="円: 塗りつぶしなし 14">
              <a:extLst>
                <a:ext uri="{FF2B5EF4-FFF2-40B4-BE49-F238E27FC236}">
                  <a16:creationId xmlns:a16="http://schemas.microsoft.com/office/drawing/2014/main" id="{4F6A4C14-9E43-41BF-8047-DA3E40029F8A}"/>
                </a:ext>
              </a:extLst>
            </p:cNvPr>
            <p:cNvSpPr/>
            <p:nvPr/>
          </p:nvSpPr>
          <p:spPr>
            <a:xfrm>
              <a:off x="9668084" y="4910233"/>
              <a:ext cx="339758" cy="339758"/>
            </a:xfrm>
            <a:prstGeom prst="donut">
              <a:avLst>
                <a:gd name="adj" fmla="val 5387"/>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 塗りつぶしなし 15">
              <a:extLst>
                <a:ext uri="{FF2B5EF4-FFF2-40B4-BE49-F238E27FC236}">
                  <a16:creationId xmlns:a16="http://schemas.microsoft.com/office/drawing/2014/main" id="{030C128C-529C-42D6-A711-FA8C850012D9}"/>
                </a:ext>
              </a:extLst>
            </p:cNvPr>
            <p:cNvSpPr/>
            <p:nvPr/>
          </p:nvSpPr>
          <p:spPr>
            <a:xfrm>
              <a:off x="9925361" y="5302446"/>
              <a:ext cx="199600" cy="199600"/>
            </a:xfrm>
            <a:prstGeom prst="donut">
              <a:avLst>
                <a:gd name="adj" fmla="val 8778"/>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テキスト ボックス 16">
            <a:extLst>
              <a:ext uri="{FF2B5EF4-FFF2-40B4-BE49-F238E27FC236}">
                <a16:creationId xmlns:a16="http://schemas.microsoft.com/office/drawing/2014/main" id="{47D81ED9-0F32-490A-B284-8162809504E2}"/>
              </a:ext>
            </a:extLst>
          </p:cNvPr>
          <p:cNvSpPr txBox="1"/>
          <p:nvPr/>
        </p:nvSpPr>
        <p:spPr>
          <a:xfrm>
            <a:off x="7785699" y="3183516"/>
            <a:ext cx="4301177"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13  </a:t>
            </a:r>
            <a:r>
              <a:rPr kumimoji="1" lang="ja-JP" altLang="en-US" sz="1400" dirty="0">
                <a:latin typeface="+mn-ea"/>
              </a:rPr>
              <a:t>出来事とその主張がより把握できる推薦手法</a:t>
            </a:r>
          </a:p>
        </p:txBody>
      </p:sp>
      <p:pic>
        <p:nvPicPr>
          <p:cNvPr id="18" name="図 17" descr="グラフィカル ユーザー インターフェイス, アプリケーション, アイコン&#10;&#10;自動的に生成された説明">
            <a:extLst>
              <a:ext uri="{FF2B5EF4-FFF2-40B4-BE49-F238E27FC236}">
                <a16:creationId xmlns:a16="http://schemas.microsoft.com/office/drawing/2014/main" id="{8849B308-A875-4FA8-A901-40A700767C73}"/>
              </a:ext>
            </a:extLst>
          </p:cNvPr>
          <p:cNvPicPr>
            <a:picLocks noChangeAspect="1"/>
          </p:cNvPicPr>
          <p:nvPr/>
        </p:nvPicPr>
        <p:blipFill rotWithShape="1">
          <a:blip r:embed="rId6">
            <a:extLst>
              <a:ext uri="{28A0092B-C50C-407E-A947-70E740481C1C}">
                <a14:useLocalDpi xmlns:a14="http://schemas.microsoft.com/office/drawing/2010/main" val="0"/>
              </a:ext>
            </a:extLst>
          </a:blip>
          <a:srcRect l="7121" t="35001" r="75459" b="57608"/>
          <a:stretch/>
        </p:blipFill>
        <p:spPr>
          <a:xfrm>
            <a:off x="8701599" y="2195493"/>
            <a:ext cx="334453" cy="131545"/>
          </a:xfrm>
          <a:prstGeom prst="rect">
            <a:avLst/>
          </a:prstGeom>
        </p:spPr>
      </p:pic>
      <p:pic>
        <p:nvPicPr>
          <p:cNvPr id="19" name="図 18" descr="グラフィカル ユーザー インターフェイス, アプリケーション, アイコン&#10;&#10;自動的に生成された説明">
            <a:extLst>
              <a:ext uri="{FF2B5EF4-FFF2-40B4-BE49-F238E27FC236}">
                <a16:creationId xmlns:a16="http://schemas.microsoft.com/office/drawing/2014/main" id="{F993BBEA-24C4-41D7-AE0D-F4E3D884C0F5}"/>
              </a:ext>
            </a:extLst>
          </p:cNvPr>
          <p:cNvPicPr>
            <a:picLocks noChangeAspect="1"/>
          </p:cNvPicPr>
          <p:nvPr/>
        </p:nvPicPr>
        <p:blipFill rotWithShape="1">
          <a:blip r:embed="rId6">
            <a:extLst>
              <a:ext uri="{28A0092B-C50C-407E-A947-70E740481C1C}">
                <a14:useLocalDpi xmlns:a14="http://schemas.microsoft.com/office/drawing/2010/main" val="0"/>
              </a:ext>
            </a:extLst>
          </a:blip>
          <a:srcRect l="7121" t="35001" r="75459" b="57608"/>
          <a:stretch/>
        </p:blipFill>
        <p:spPr>
          <a:xfrm>
            <a:off x="10593494" y="2469392"/>
            <a:ext cx="334453" cy="131545"/>
          </a:xfrm>
          <a:prstGeom prst="rect">
            <a:avLst/>
          </a:prstGeom>
        </p:spPr>
      </p:pic>
      <p:pic>
        <p:nvPicPr>
          <p:cNvPr id="21" name="図 20" descr="アイコン&#10;&#10;自動的に生成された説明">
            <a:extLst>
              <a:ext uri="{FF2B5EF4-FFF2-40B4-BE49-F238E27FC236}">
                <a16:creationId xmlns:a16="http://schemas.microsoft.com/office/drawing/2014/main" id="{0839124E-A3EF-4ED3-B03D-485289215D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9696" y="4657291"/>
            <a:ext cx="1190668" cy="1190668"/>
          </a:xfrm>
          <a:prstGeom prst="rect">
            <a:avLst/>
          </a:prstGeom>
        </p:spPr>
      </p:pic>
      <p:pic>
        <p:nvPicPr>
          <p:cNvPr id="23" name="図 22" descr="アイコン&#10;&#10;自動的に生成された説明">
            <a:extLst>
              <a:ext uri="{FF2B5EF4-FFF2-40B4-BE49-F238E27FC236}">
                <a16:creationId xmlns:a16="http://schemas.microsoft.com/office/drawing/2014/main" id="{324961B0-BE26-487A-A2D2-6EB0246F90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25565" y="5095675"/>
            <a:ext cx="835477" cy="835477"/>
          </a:xfrm>
          <a:prstGeom prst="rect">
            <a:avLst/>
          </a:prstGeom>
        </p:spPr>
      </p:pic>
      <p:pic>
        <p:nvPicPr>
          <p:cNvPr id="25" name="図 24" descr="アイコン&#10;&#10;自動的に生成された説明">
            <a:extLst>
              <a:ext uri="{FF2B5EF4-FFF2-40B4-BE49-F238E27FC236}">
                <a16:creationId xmlns:a16="http://schemas.microsoft.com/office/drawing/2014/main" id="{B02252D1-2FCC-4892-A8CA-8D0888F36B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5900" y="3499861"/>
            <a:ext cx="1044464" cy="1044464"/>
          </a:xfrm>
          <a:prstGeom prst="rect">
            <a:avLst/>
          </a:prstGeom>
        </p:spPr>
      </p:pic>
      <p:sp>
        <p:nvSpPr>
          <p:cNvPr id="26" name="テキスト ボックス 25">
            <a:extLst>
              <a:ext uri="{FF2B5EF4-FFF2-40B4-BE49-F238E27FC236}">
                <a16:creationId xmlns:a16="http://schemas.microsoft.com/office/drawing/2014/main" id="{99AEBCEC-FF52-49A8-A9B5-5C0E5A3D87C2}"/>
              </a:ext>
            </a:extLst>
          </p:cNvPr>
          <p:cNvSpPr txBox="1"/>
          <p:nvPr/>
        </p:nvSpPr>
        <p:spPr>
          <a:xfrm>
            <a:off x="8140608" y="6026548"/>
            <a:ext cx="4276468" cy="307777"/>
          </a:xfrm>
          <a:prstGeom prst="rect">
            <a:avLst/>
          </a:prstGeom>
          <a:noFill/>
        </p:spPr>
        <p:txBody>
          <a:bodyPr wrap="square" rtlCol="0">
            <a:spAutoFit/>
          </a:bodyPr>
          <a:lstStyle/>
          <a:p>
            <a:r>
              <a:rPr kumimoji="1" lang="ja-JP" altLang="en-US" sz="1400" dirty="0">
                <a:latin typeface="+mn-ea"/>
              </a:rPr>
              <a:t>図</a:t>
            </a:r>
            <a:r>
              <a:rPr kumimoji="1" lang="en-US" altLang="ja-JP" sz="1400" dirty="0">
                <a:latin typeface="+mn-ea"/>
              </a:rPr>
              <a:t>13  </a:t>
            </a:r>
            <a:r>
              <a:rPr kumimoji="1" lang="ja-JP" altLang="en-US" sz="1400" dirty="0">
                <a:latin typeface="+mn-ea"/>
              </a:rPr>
              <a:t>領土問題で切り取り方が異なる記者</a:t>
            </a:r>
            <a:endParaRPr kumimoji="1" lang="en-US" altLang="ja-JP" sz="1400" dirty="0">
              <a:latin typeface="+mn-ea"/>
            </a:endParaRPr>
          </a:p>
        </p:txBody>
      </p:sp>
      <p:pic>
        <p:nvPicPr>
          <p:cNvPr id="27" name="図 26" descr="アイコン&#10;&#10;自動的に生成された説明">
            <a:extLst>
              <a:ext uri="{FF2B5EF4-FFF2-40B4-BE49-F238E27FC236}">
                <a16:creationId xmlns:a16="http://schemas.microsoft.com/office/drawing/2014/main" id="{8EDB5CCC-C787-4AB2-8992-6C640F39E6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53716" y="5072684"/>
            <a:ext cx="858468" cy="858468"/>
          </a:xfrm>
          <a:prstGeom prst="rect">
            <a:avLst/>
          </a:prstGeom>
        </p:spPr>
      </p:pic>
    </p:spTree>
    <p:extLst>
      <p:ext uri="{BB962C8B-B14F-4D97-AF65-F5344CB8AC3E}">
        <p14:creationId xmlns:p14="http://schemas.microsoft.com/office/powerpoint/2010/main" val="4029163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1C11D-C93A-434C-AB84-208050ADFD9B}"/>
              </a:ext>
            </a:extLst>
          </p:cNvPr>
          <p:cNvSpPr>
            <a:spLocks noGrp="1"/>
          </p:cNvSpPr>
          <p:nvPr>
            <p:ph type="title"/>
          </p:nvPr>
        </p:nvSpPr>
        <p:spPr/>
        <p:txBody>
          <a:bodyPr/>
          <a:lstStyle/>
          <a:p>
            <a:r>
              <a:rPr kumimoji="1" lang="en-US" altLang="ja-JP" dirty="0"/>
              <a:t>p. 3 - </a:t>
            </a:r>
            <a:r>
              <a:rPr kumimoji="1" lang="ja-JP" altLang="en-US" dirty="0"/>
              <a:t>文化と政治で主張が異なる具体例</a:t>
            </a:r>
          </a:p>
        </p:txBody>
      </p:sp>
      <p:sp>
        <p:nvSpPr>
          <p:cNvPr id="3" name="コンテンツ プレースホルダー 2">
            <a:extLst>
              <a:ext uri="{FF2B5EF4-FFF2-40B4-BE49-F238E27FC236}">
                <a16:creationId xmlns:a16="http://schemas.microsoft.com/office/drawing/2014/main" id="{0CAA0B83-D55C-4209-BAB6-C4FDC25B6F97}"/>
              </a:ext>
            </a:extLst>
          </p:cNvPr>
          <p:cNvSpPr>
            <a:spLocks noGrp="1"/>
          </p:cNvSpPr>
          <p:nvPr>
            <p:ph idx="1"/>
          </p:nvPr>
        </p:nvSpPr>
        <p:spPr/>
        <p:txBody>
          <a:bodyPr/>
          <a:lstStyle/>
          <a:p>
            <a:r>
              <a:rPr kumimoji="1" lang="en-US" altLang="ja-JP" dirty="0"/>
              <a:t>NSF</a:t>
            </a:r>
            <a:r>
              <a:rPr lang="ja-JP" altLang="en-US" dirty="0"/>
              <a:t> </a:t>
            </a:r>
            <a:r>
              <a:rPr lang="en-US" altLang="ja-JP" dirty="0"/>
              <a:t>(Reporters Sans </a:t>
            </a:r>
            <a:r>
              <a:rPr lang="en-US" altLang="ja-JP" dirty="0" err="1"/>
              <a:t>Fronti`eres</a:t>
            </a:r>
            <a:r>
              <a:rPr lang="en-US" altLang="ja-JP" dirty="0"/>
              <a:t> ; </a:t>
            </a:r>
            <a:r>
              <a:rPr lang="ja-JP" altLang="en-US" dirty="0"/>
              <a:t>国境なき記者団</a:t>
            </a:r>
            <a:r>
              <a:rPr lang="en-US" altLang="ja-JP" dirty="0"/>
              <a:t>)</a:t>
            </a:r>
          </a:p>
          <a:p>
            <a:pPr lvl="1"/>
            <a:r>
              <a:rPr kumimoji="1" lang="ja-JP" altLang="en-US" dirty="0"/>
              <a:t>「政治や文化などの要因によって記者の主張が制限されている」</a:t>
            </a:r>
            <a:r>
              <a:rPr kumimoji="1" lang="en-US" altLang="ja-JP" dirty="0"/>
              <a:t>[7]</a:t>
            </a:r>
          </a:p>
          <a:p>
            <a:pPr lvl="1"/>
            <a:r>
              <a:rPr lang="ja-JP" altLang="en-US" dirty="0"/>
              <a:t>文化で主張が異なる例</a:t>
            </a:r>
            <a:endParaRPr lang="en-US" altLang="ja-JP" dirty="0"/>
          </a:p>
          <a:p>
            <a:pPr lvl="2"/>
            <a:r>
              <a:rPr lang="ja-JP" altLang="en-US" dirty="0"/>
              <a:t>宗教文化の違いから食文化の主張が異なる</a:t>
            </a:r>
            <a:endParaRPr lang="en-US" altLang="ja-JP" dirty="0"/>
          </a:p>
          <a:p>
            <a:pPr lvl="2"/>
            <a:r>
              <a:rPr lang="ja-JP" altLang="en-US" dirty="0"/>
              <a:t>先進国と発展途上国の飢餓問題の当事者意識、支援できる可能性を踏まえて主張が異なる</a:t>
            </a:r>
            <a:endParaRPr lang="en-US" altLang="ja-JP" dirty="0"/>
          </a:p>
          <a:p>
            <a:pPr lvl="1"/>
            <a:r>
              <a:rPr lang="ja-JP" altLang="en-US" dirty="0"/>
              <a:t>政治で主張が異なる例</a:t>
            </a:r>
            <a:endParaRPr lang="en-US" altLang="ja-JP" dirty="0"/>
          </a:p>
          <a:p>
            <a:pPr lvl="2"/>
            <a:r>
              <a:rPr lang="ja-JP" altLang="en-US" dirty="0"/>
              <a:t>「</a:t>
            </a:r>
            <a:r>
              <a:rPr kumimoji="1" lang="en-US" altLang="ja-JP" dirty="0"/>
              <a:t>Covid-19</a:t>
            </a:r>
            <a:r>
              <a:rPr kumimoji="1" lang="ja-JP" altLang="en-US" dirty="0"/>
              <a:t>が存在しない」と代表が述べる地域とその他の地域との主張の違い</a:t>
            </a:r>
            <a:endParaRPr kumimoji="1" lang="en-US" altLang="ja-JP" dirty="0"/>
          </a:p>
          <a:p>
            <a:pPr lvl="2"/>
            <a:r>
              <a:rPr kumimoji="1" lang="ja-JP" altLang="en-US" dirty="0"/>
              <a:t>「記者クラブという組織が記事内容に介入する日本」</a:t>
            </a:r>
            <a:r>
              <a:rPr kumimoji="1" lang="en-US" altLang="ja-JP" dirty="0"/>
              <a:t>[8] </a:t>
            </a:r>
            <a:r>
              <a:rPr kumimoji="1" lang="ja-JP" altLang="en-US" dirty="0"/>
              <a:t>と「海外」との主張の違い</a:t>
            </a:r>
            <a:endParaRPr kumimoji="1" lang="en-US" altLang="ja-JP" dirty="0"/>
          </a:p>
        </p:txBody>
      </p:sp>
      <p:sp>
        <p:nvSpPr>
          <p:cNvPr id="4" name="テキスト ボックス 3">
            <a:extLst>
              <a:ext uri="{FF2B5EF4-FFF2-40B4-BE49-F238E27FC236}">
                <a16:creationId xmlns:a16="http://schemas.microsoft.com/office/drawing/2014/main" id="{D997C9BF-ADC0-42D1-9986-929516E19B67}"/>
              </a:ext>
            </a:extLst>
          </p:cNvPr>
          <p:cNvSpPr txBox="1"/>
          <p:nvPr/>
        </p:nvSpPr>
        <p:spPr>
          <a:xfrm>
            <a:off x="241300" y="5886425"/>
            <a:ext cx="11709400" cy="738664"/>
          </a:xfrm>
          <a:prstGeom prst="rect">
            <a:avLst/>
          </a:prstGeom>
          <a:noFill/>
        </p:spPr>
        <p:txBody>
          <a:bodyPr wrap="square" rtlCol="0">
            <a:spAutoFit/>
          </a:bodyPr>
          <a:lstStyle/>
          <a:p>
            <a:r>
              <a:rPr kumimoji="1" lang="en-US" altLang="ja-JP" sz="1050" dirty="0">
                <a:solidFill>
                  <a:schemeClr val="bg2">
                    <a:lumMod val="50000"/>
                  </a:schemeClr>
                </a:solidFill>
              </a:rPr>
              <a:t>[7]	RSF. 2021 World Press Freedom Index: Journalism, the vaccine against disinformation, blocked in more than 130 countries. https://rsf.org/en/2021-world-press-freedom-index-journalism-	vaccine-against-disinformation-blocked-more-130-countries (2021 </a:t>
            </a:r>
            <a:r>
              <a:rPr kumimoji="1" lang="ja-JP" altLang="en-US" sz="1050" dirty="0">
                <a:solidFill>
                  <a:schemeClr val="bg2">
                    <a:lumMod val="50000"/>
                  </a:schemeClr>
                </a:solidFill>
              </a:rPr>
              <a:t>年</a:t>
            </a:r>
            <a:r>
              <a:rPr kumimoji="1" lang="en-US" altLang="ja-JP" sz="1050" dirty="0">
                <a:solidFill>
                  <a:schemeClr val="bg2">
                    <a:lumMod val="50000"/>
                  </a:schemeClr>
                </a:solidFill>
              </a:rPr>
              <a:t>7 </a:t>
            </a:r>
            <a:r>
              <a:rPr kumimoji="1" lang="ja-JP" altLang="en-US" sz="1050" dirty="0">
                <a:solidFill>
                  <a:schemeClr val="bg2">
                    <a:lumMod val="50000"/>
                  </a:schemeClr>
                </a:solidFill>
              </a:rPr>
              <a:t>月</a:t>
            </a:r>
            <a:r>
              <a:rPr kumimoji="1" lang="en-US" altLang="ja-JP" sz="1050" dirty="0">
                <a:solidFill>
                  <a:schemeClr val="bg2">
                    <a:lumMod val="50000"/>
                  </a:schemeClr>
                </a:solidFill>
              </a:rPr>
              <a:t>19 </a:t>
            </a:r>
            <a:r>
              <a:rPr kumimoji="1" lang="ja-JP" altLang="en-US" sz="1050" dirty="0">
                <a:solidFill>
                  <a:schemeClr val="bg2">
                    <a:lumMod val="50000"/>
                  </a:schemeClr>
                </a:solidFill>
              </a:rPr>
              <a:t>日参照</a:t>
            </a:r>
            <a:r>
              <a:rPr kumimoji="1" lang="en-US" altLang="ja-JP" sz="1050" dirty="0">
                <a:solidFill>
                  <a:schemeClr val="bg2">
                    <a:lumMod val="50000"/>
                  </a:schemeClr>
                </a:solidFill>
              </a:rPr>
              <a:t>).</a:t>
            </a:r>
          </a:p>
          <a:p>
            <a:r>
              <a:rPr kumimoji="1" lang="en-US" altLang="ja-JP" sz="1050" dirty="0">
                <a:solidFill>
                  <a:schemeClr val="bg2">
                    <a:lumMod val="50000"/>
                  </a:schemeClr>
                </a:solidFill>
              </a:rPr>
              <a:t>[8]	RSF. Tradition and business interests. https://rsf.org/en/japan (2021 </a:t>
            </a:r>
            <a:r>
              <a:rPr kumimoji="1" lang="ja-JP" altLang="en-US" sz="1050" dirty="0">
                <a:solidFill>
                  <a:schemeClr val="bg2">
                    <a:lumMod val="50000"/>
                  </a:schemeClr>
                </a:solidFill>
              </a:rPr>
              <a:t>年</a:t>
            </a:r>
            <a:r>
              <a:rPr kumimoji="1" lang="en-US" altLang="ja-JP" sz="1050" dirty="0">
                <a:solidFill>
                  <a:schemeClr val="bg2">
                    <a:lumMod val="50000"/>
                  </a:schemeClr>
                </a:solidFill>
              </a:rPr>
              <a:t>7 </a:t>
            </a:r>
            <a:r>
              <a:rPr kumimoji="1" lang="ja-JP" altLang="en-US" sz="1050" dirty="0">
                <a:solidFill>
                  <a:schemeClr val="bg2">
                    <a:lumMod val="50000"/>
                  </a:schemeClr>
                </a:solidFill>
              </a:rPr>
              <a:t>月</a:t>
            </a:r>
            <a:r>
              <a:rPr kumimoji="1" lang="en-US" altLang="ja-JP" sz="1050" dirty="0">
                <a:solidFill>
                  <a:schemeClr val="bg2">
                    <a:lumMod val="50000"/>
                  </a:schemeClr>
                </a:solidFill>
              </a:rPr>
              <a:t>19 </a:t>
            </a:r>
            <a:r>
              <a:rPr kumimoji="1" lang="ja-JP" altLang="en-US" sz="1050" dirty="0">
                <a:solidFill>
                  <a:schemeClr val="bg2">
                    <a:lumMod val="50000"/>
                  </a:schemeClr>
                </a:solidFill>
              </a:rPr>
              <a:t>日参照</a:t>
            </a:r>
            <a:r>
              <a:rPr kumimoji="1" lang="en-US" altLang="ja-JP" sz="1050" dirty="0">
                <a:solidFill>
                  <a:schemeClr val="bg2">
                    <a:lumMod val="50000"/>
                  </a:schemeClr>
                </a:solidFill>
              </a:rPr>
              <a:t>).</a:t>
            </a:r>
          </a:p>
          <a:p>
            <a:endParaRPr kumimoji="1" lang="ja-JP" altLang="en-US" sz="1050" dirty="0">
              <a:solidFill>
                <a:schemeClr val="bg2">
                  <a:lumMod val="50000"/>
                </a:schemeClr>
              </a:solidFill>
            </a:endParaRPr>
          </a:p>
        </p:txBody>
      </p:sp>
    </p:spTree>
    <p:extLst>
      <p:ext uri="{BB962C8B-B14F-4D97-AF65-F5344CB8AC3E}">
        <p14:creationId xmlns:p14="http://schemas.microsoft.com/office/powerpoint/2010/main" val="3703696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529515-2F7F-4541-8070-E8951E055141}"/>
              </a:ext>
            </a:extLst>
          </p:cNvPr>
          <p:cNvSpPr>
            <a:spLocks noGrp="1"/>
          </p:cNvSpPr>
          <p:nvPr>
            <p:ph type="title"/>
          </p:nvPr>
        </p:nvSpPr>
        <p:spPr/>
        <p:txBody>
          <a:bodyPr/>
          <a:lstStyle/>
          <a:p>
            <a:r>
              <a:rPr kumimoji="1" lang="en-US" altLang="ja-JP" dirty="0"/>
              <a:t>p.3 – </a:t>
            </a:r>
            <a:r>
              <a:rPr kumimoji="1" lang="ja-JP" altLang="en-US" dirty="0"/>
              <a:t>出来事も記者によって解釈が異なるのでは</a:t>
            </a:r>
          </a:p>
        </p:txBody>
      </p:sp>
      <p:sp>
        <p:nvSpPr>
          <p:cNvPr id="3" name="コンテンツ プレースホルダー 2">
            <a:extLst>
              <a:ext uri="{FF2B5EF4-FFF2-40B4-BE49-F238E27FC236}">
                <a16:creationId xmlns:a16="http://schemas.microsoft.com/office/drawing/2014/main" id="{82C4DE08-5130-42DC-A595-75FFF819F89E}"/>
              </a:ext>
            </a:extLst>
          </p:cNvPr>
          <p:cNvSpPr>
            <a:spLocks noGrp="1"/>
          </p:cNvSpPr>
          <p:nvPr>
            <p:ph idx="1"/>
          </p:nvPr>
        </p:nvSpPr>
        <p:spPr/>
        <p:txBody>
          <a:bodyPr>
            <a:normAutofit/>
          </a:bodyPr>
          <a:lstStyle/>
          <a:p>
            <a:r>
              <a:rPr lang="ja-JP" altLang="en-US" dirty="0"/>
              <a:t>出来事の解釈が異なる可能性はある</a:t>
            </a:r>
            <a:endParaRPr lang="en-US" altLang="ja-JP" dirty="0"/>
          </a:p>
          <a:p>
            <a:pPr lvl="1"/>
            <a:r>
              <a:rPr kumimoji="1" lang="ja-JP" altLang="en-US" dirty="0"/>
              <a:t>例</a:t>
            </a:r>
            <a:endParaRPr kumimoji="1" lang="en-US" altLang="ja-JP" dirty="0"/>
          </a:p>
          <a:p>
            <a:pPr lvl="2"/>
            <a:r>
              <a:rPr kumimoji="1" lang="ja-JP" altLang="en-US" dirty="0"/>
              <a:t>同じ金属バットに対し「</a:t>
            </a:r>
            <a:r>
              <a:rPr lang="ja-JP" altLang="en-US" dirty="0"/>
              <a:t>アルミ</a:t>
            </a:r>
            <a:r>
              <a:rPr kumimoji="1" lang="ja-JP" altLang="en-US" dirty="0"/>
              <a:t>製のバット」「アルミ、銅、マグネシウムの合金バット」とする記事</a:t>
            </a:r>
            <a:endParaRPr kumimoji="1" lang="en-US" altLang="ja-JP" dirty="0"/>
          </a:p>
          <a:p>
            <a:pPr lvl="2"/>
            <a:r>
              <a:rPr kumimoji="1" lang="ja-JP" altLang="en-US" dirty="0"/>
              <a:t>量子コンピュータに詳しくない記者「（精度に触れずに）実用化された」</a:t>
            </a:r>
            <a:endParaRPr kumimoji="1" lang="en-US" altLang="ja-JP" dirty="0"/>
          </a:p>
          <a:p>
            <a:pPr lvl="2"/>
            <a:r>
              <a:rPr lang="ja-JP" altLang="en-US" dirty="0"/>
              <a:t>他の地域の報道を確認できない記者「最近流行している感染症はただの風邪」</a:t>
            </a:r>
            <a:endParaRPr kumimoji="1" lang="en-US" altLang="ja-JP" dirty="0"/>
          </a:p>
          <a:p>
            <a:pPr lvl="1"/>
            <a:r>
              <a:rPr lang="ja-JP" altLang="en-US" dirty="0"/>
              <a:t>同じ事象は捉えている</a:t>
            </a:r>
            <a:endParaRPr lang="en-US" altLang="ja-JP" dirty="0"/>
          </a:p>
          <a:p>
            <a:pPr lvl="2"/>
            <a:r>
              <a:rPr kumimoji="1" lang="en-US" altLang="ja-JP" dirty="0"/>
              <a:t>Sentence-BERT</a:t>
            </a:r>
            <a:r>
              <a:rPr kumimoji="1" lang="ja-JP" altLang="en-US" dirty="0"/>
              <a:t>による文章表現で捉えられる可能性がある</a:t>
            </a:r>
            <a:endParaRPr kumimoji="1" lang="en-US" altLang="ja-JP" dirty="0"/>
          </a:p>
          <a:p>
            <a:pPr lvl="2"/>
            <a:r>
              <a:rPr lang="ja-JP" altLang="en-US" dirty="0"/>
              <a:t>同一日時である可能性が大きく、モデルに組み込む価値がある</a:t>
            </a:r>
            <a:endParaRPr kumimoji="1" lang="en-US" altLang="ja-JP" dirty="0"/>
          </a:p>
          <a:p>
            <a:pPr lvl="1"/>
            <a:r>
              <a:rPr kumimoji="1" lang="ja-JP" altLang="en-US" dirty="0"/>
              <a:t>出来事のクラスタの階層レベルを調節することで出来事の解釈の小さな差異は解消可能</a:t>
            </a:r>
          </a:p>
        </p:txBody>
      </p:sp>
    </p:spTree>
    <p:extLst>
      <p:ext uri="{BB962C8B-B14F-4D97-AF65-F5344CB8AC3E}">
        <p14:creationId xmlns:p14="http://schemas.microsoft.com/office/powerpoint/2010/main" val="1898439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38E9C-F4F0-47A7-9026-7BAB09BD9137}"/>
              </a:ext>
            </a:extLst>
          </p:cNvPr>
          <p:cNvSpPr>
            <a:spLocks noGrp="1"/>
          </p:cNvSpPr>
          <p:nvPr>
            <p:ph type="title"/>
          </p:nvPr>
        </p:nvSpPr>
        <p:spPr/>
        <p:txBody>
          <a:bodyPr/>
          <a:lstStyle/>
          <a:p>
            <a:r>
              <a:rPr kumimoji="1" lang="en-US" altLang="ja-JP" dirty="0"/>
              <a:t>p.3 – </a:t>
            </a:r>
            <a:r>
              <a:rPr kumimoji="1" lang="ja-JP" altLang="en-US" dirty="0"/>
              <a:t>他の地域で書かれない出来事は推薦されないのでは</a:t>
            </a:r>
          </a:p>
        </p:txBody>
      </p:sp>
      <p:sp>
        <p:nvSpPr>
          <p:cNvPr id="3" name="コンテンツ プレースホルダー 2">
            <a:extLst>
              <a:ext uri="{FF2B5EF4-FFF2-40B4-BE49-F238E27FC236}">
                <a16:creationId xmlns:a16="http://schemas.microsoft.com/office/drawing/2014/main" id="{A5CF76A5-26CB-4183-B1D2-FFB606044349}"/>
              </a:ext>
            </a:extLst>
          </p:cNvPr>
          <p:cNvSpPr>
            <a:spLocks noGrp="1"/>
          </p:cNvSpPr>
          <p:nvPr>
            <p:ph idx="1"/>
          </p:nvPr>
        </p:nvSpPr>
        <p:spPr/>
        <p:txBody>
          <a:bodyPr/>
          <a:lstStyle/>
          <a:p>
            <a:r>
              <a:rPr lang="ja-JP" altLang="en-US" dirty="0"/>
              <a:t>本研究のモデルでは最適な対応とはいえない</a:t>
            </a:r>
            <a:endParaRPr lang="en-US" altLang="ja-JP" dirty="0"/>
          </a:p>
          <a:p>
            <a:r>
              <a:rPr lang="ja-JP" altLang="en-US" dirty="0"/>
              <a:t>本研究のモデルで対応するならば</a:t>
            </a:r>
            <a:endParaRPr lang="en-US" altLang="ja-JP" dirty="0"/>
          </a:p>
          <a:p>
            <a:pPr lvl="1"/>
            <a:r>
              <a:rPr lang="ja-JP" altLang="en-US" dirty="0"/>
              <a:t>出来事の階層レベルを大きく設定</a:t>
            </a:r>
            <a:endParaRPr lang="en-US" altLang="ja-JP" dirty="0"/>
          </a:p>
          <a:p>
            <a:pPr lvl="2"/>
            <a:r>
              <a:rPr lang="ja-JP" altLang="en-US" dirty="0"/>
              <a:t>少し出来事が類似していなくても読者の参考になる記事を推薦</a:t>
            </a:r>
            <a:endParaRPr kumimoji="1" lang="ja-JP" altLang="en-US" dirty="0"/>
          </a:p>
        </p:txBody>
      </p:sp>
    </p:spTree>
    <p:extLst>
      <p:ext uri="{BB962C8B-B14F-4D97-AF65-F5344CB8AC3E}">
        <p14:creationId xmlns:p14="http://schemas.microsoft.com/office/powerpoint/2010/main" val="394257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5B479A-3E29-40CA-BFFB-07110688ED6D}"/>
              </a:ext>
            </a:extLst>
          </p:cNvPr>
          <p:cNvSpPr>
            <a:spLocks noGrp="1"/>
          </p:cNvSpPr>
          <p:nvPr>
            <p:ph type="title"/>
          </p:nvPr>
        </p:nvSpPr>
        <p:spPr/>
        <p:txBody>
          <a:bodyPr/>
          <a:lstStyle/>
          <a:p>
            <a:r>
              <a:rPr kumimoji="1" lang="en-US" altLang="ja-JP" dirty="0"/>
              <a:t>p.5 – </a:t>
            </a:r>
            <a:r>
              <a:rPr kumimoji="1" lang="ja-JP" altLang="en-US" dirty="0"/>
              <a:t>話題とは</a:t>
            </a:r>
          </a:p>
        </p:txBody>
      </p:sp>
      <p:sp>
        <p:nvSpPr>
          <p:cNvPr id="3" name="コンテンツ プレースホルダー 2">
            <a:extLst>
              <a:ext uri="{FF2B5EF4-FFF2-40B4-BE49-F238E27FC236}">
                <a16:creationId xmlns:a16="http://schemas.microsoft.com/office/drawing/2014/main" id="{3C2CBB19-9C7C-4B7B-B698-C7573C3CA9C3}"/>
              </a:ext>
            </a:extLst>
          </p:cNvPr>
          <p:cNvSpPr>
            <a:spLocks noGrp="1"/>
          </p:cNvSpPr>
          <p:nvPr>
            <p:ph idx="1"/>
          </p:nvPr>
        </p:nvSpPr>
        <p:spPr/>
        <p:txBody>
          <a:bodyPr>
            <a:normAutofit fontScale="92500" lnSpcReduction="10000"/>
          </a:bodyPr>
          <a:lstStyle/>
          <a:p>
            <a:r>
              <a:rPr kumimoji="1" lang="ja-JP" altLang="en-US" dirty="0"/>
              <a:t>本研究</a:t>
            </a:r>
            <a:endParaRPr kumimoji="1" lang="en-US" altLang="ja-JP" dirty="0"/>
          </a:p>
          <a:p>
            <a:pPr lvl="1"/>
            <a:r>
              <a:rPr lang="ja-JP" altLang="en-US" dirty="0"/>
              <a:t>出来事の要約</a:t>
            </a:r>
            <a:endParaRPr lang="en-US" altLang="ja-JP" dirty="0"/>
          </a:p>
          <a:p>
            <a:r>
              <a:rPr kumimoji="1" lang="ja-JP" altLang="en-US" dirty="0"/>
              <a:t>辞書（</a:t>
            </a:r>
            <a:r>
              <a:rPr kumimoji="1" lang="en-US" altLang="ja-JP" dirty="0" err="1"/>
              <a:t>Weblio</a:t>
            </a:r>
            <a:r>
              <a:rPr kumimoji="1" lang="ja-JP" altLang="en-US" dirty="0"/>
              <a:t>）</a:t>
            </a:r>
            <a:endParaRPr kumimoji="1" lang="en-US" altLang="ja-JP" dirty="0"/>
          </a:p>
          <a:p>
            <a:pPr lvl="1"/>
            <a:r>
              <a:rPr kumimoji="1" lang="ja-JP" altLang="en-US" dirty="0"/>
              <a:t>話題、主題、題目</a:t>
            </a:r>
          </a:p>
          <a:p>
            <a:pPr lvl="1"/>
            <a:r>
              <a:rPr kumimoji="1" lang="ja-JP" altLang="en-US" dirty="0"/>
              <a:t>陳述される中心的対象</a:t>
            </a:r>
          </a:p>
          <a:p>
            <a:pPr lvl="1"/>
            <a:r>
              <a:rPr kumimoji="1" lang="ja-JP" altLang="en-US" dirty="0"/>
              <a:t>話の抽象度を最もあげた時の概念的なもの</a:t>
            </a:r>
          </a:p>
          <a:p>
            <a:r>
              <a:rPr kumimoji="1" lang="ja-JP" altLang="en-US" dirty="0"/>
              <a:t>トピックモデルの分野</a:t>
            </a:r>
          </a:p>
          <a:p>
            <a:pPr lvl="1"/>
            <a:r>
              <a:rPr kumimoji="1" lang="ja-JP" altLang="en-US" dirty="0"/>
              <a:t>トピックの判断材料</a:t>
            </a:r>
          </a:p>
          <a:p>
            <a:pPr lvl="1"/>
            <a:r>
              <a:rPr kumimoji="1" lang="ja-JP" altLang="en-US" dirty="0"/>
              <a:t>文章、画像、音楽などに利用</a:t>
            </a:r>
            <a:endParaRPr kumimoji="1" lang="en-US" altLang="ja-JP" dirty="0"/>
          </a:p>
          <a:p>
            <a:pPr lvl="1"/>
            <a:endParaRPr kumimoji="1" lang="en-US" altLang="ja-JP" dirty="0"/>
          </a:p>
          <a:p>
            <a:pPr lvl="1"/>
            <a:endParaRPr kumimoji="1" lang="ja-JP" altLang="en-US" dirty="0"/>
          </a:p>
        </p:txBody>
      </p:sp>
    </p:spTree>
    <p:extLst>
      <p:ext uri="{BB962C8B-B14F-4D97-AF65-F5344CB8AC3E}">
        <p14:creationId xmlns:p14="http://schemas.microsoft.com/office/powerpoint/2010/main" val="4214401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CEE9F-F69F-451A-A14A-0750C379FF1E}"/>
              </a:ext>
            </a:extLst>
          </p:cNvPr>
          <p:cNvSpPr>
            <a:spLocks noGrp="1"/>
          </p:cNvSpPr>
          <p:nvPr>
            <p:ph type="title"/>
          </p:nvPr>
        </p:nvSpPr>
        <p:spPr/>
        <p:txBody>
          <a:bodyPr/>
          <a:lstStyle/>
          <a:p>
            <a:r>
              <a:rPr kumimoji="1" lang="en-US" altLang="ja-JP" dirty="0"/>
              <a:t>p.5 – LDA</a:t>
            </a:r>
            <a:r>
              <a:rPr kumimoji="1" lang="ja-JP" altLang="en-US" dirty="0"/>
              <a:t>の詳細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97F04DF-1E53-427D-9CC4-6F63EF1C4CBD}"/>
                  </a:ext>
                </a:extLst>
              </p:cNvPr>
              <p:cNvSpPr>
                <a:spLocks noGrp="1"/>
              </p:cNvSpPr>
              <p:nvPr>
                <p:ph idx="1"/>
              </p:nvPr>
            </p:nvSpPr>
            <p:spPr/>
            <p:txBody>
              <a:bodyPr>
                <a:normAutofit/>
              </a:bodyPr>
              <a:lstStyle/>
              <a:p>
                <a:r>
                  <a:rPr kumimoji="1" lang="ja-JP" altLang="en-US" dirty="0"/>
                  <a:t>トピック毎の単語の分布、文章毎のトピックの分布は、ディレクリ分布に従うと仮定</a:t>
                </a:r>
              </a:p>
              <a:p>
                <a:pPr lvl="1"/>
                <a14:m>
                  <m:oMath xmlns:m="http://schemas.openxmlformats.org/officeDocument/2006/math">
                    <m:r>
                      <m:rPr>
                        <m:sty m:val="p"/>
                      </m:rPr>
                      <a:rPr lang="en-US" altLang="ja-JP">
                        <a:latin typeface="Cambria Math" panose="02040503050406030204" pitchFamily="18" charset="0"/>
                      </a:rPr>
                      <m:t>ϕ</m:t>
                    </m:r>
                    <m:r>
                      <a:rPr lang="en-US" altLang="ja-JP">
                        <a:latin typeface="Cambria Math" panose="02040503050406030204" pitchFamily="18" charset="0"/>
                      </a:rPr>
                      <m:t>∼</m:t>
                    </m:r>
                    <m:r>
                      <a:rPr lang="en-US" altLang="ja-JP" i="1">
                        <a:latin typeface="Cambria Math" panose="02040503050406030204" pitchFamily="18" charset="0"/>
                      </a:rPr>
                      <m:t>𝑝</m:t>
                    </m:r>
                    <m:d>
                      <m:dPr>
                        <m:ctrlPr>
                          <a:rPr lang="ja-JP" altLang="ja-JP" i="1">
                            <a:latin typeface="Cambria Math" panose="02040503050406030204" pitchFamily="18" charset="0"/>
                          </a:rPr>
                        </m:ctrlPr>
                      </m:dPr>
                      <m:e>
                        <m:r>
                          <m:rPr>
                            <m:sty m:val="p"/>
                          </m:rPr>
                          <a:rPr lang="en-US" altLang="ja-JP">
                            <a:latin typeface="Cambria Math" panose="02040503050406030204" pitchFamily="18" charset="0"/>
                          </a:rPr>
                          <m:t>ϕ</m:t>
                        </m:r>
                      </m:e>
                      <m:e>
                        <m:r>
                          <m:rPr>
                            <m:sty m:val="p"/>
                          </m:rPr>
                          <a:rPr lang="en-US" altLang="ja-JP">
                            <a:latin typeface="Cambria Math" panose="02040503050406030204" pitchFamily="18" charset="0"/>
                          </a:rPr>
                          <m:t>β</m:t>
                        </m:r>
                      </m:e>
                    </m:d>
                  </m:oMath>
                </a14:m>
                <a:endParaRPr lang="en-US" altLang="ja-JP" dirty="0"/>
              </a:p>
              <a:p>
                <a:r>
                  <a:rPr kumimoji="1" lang="ja-JP" altLang="en-US" dirty="0"/>
                  <a:t>上記は、各トピック毎に単語分布を生成</a:t>
                </a:r>
              </a:p>
              <a:p>
                <a:pPr lvl="1"/>
                <a14:m>
                  <m:oMath xmlns:m="http://schemas.openxmlformats.org/officeDocument/2006/math">
                    <m:r>
                      <m:rPr>
                        <m:sty m:val="p"/>
                      </m:rPr>
                      <a:rPr lang="en-US" altLang="ja-JP" sz="1800" smtClean="0">
                        <a:effectLst/>
                        <a:latin typeface="Cambria Math" panose="02040503050406030204" pitchFamily="18" charset="0"/>
                        <a:ea typeface="游明朝" panose="02020400000000000000" pitchFamily="18" charset="-128"/>
                        <a:cs typeface="Times New Roman" panose="02020603050405020304" pitchFamily="18" charset="0"/>
                      </a:rPr>
                      <m:t>θ</m:t>
                    </m:r>
                    <m:r>
                      <a:rPr lang="en-US" altLang="ja-JP" sz="18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𝑝</m:t>
                    </m:r>
                    <m:d>
                      <m:dPr>
                        <m:ctrlPr>
                          <a:rPr lang="ja-JP" altLang="ja-JP" i="1">
                            <a:effectLst/>
                            <a:latin typeface="Cambria Math" panose="02040503050406030204" pitchFamily="18" charset="0"/>
                            <a:ea typeface="Cambria Math" panose="02040503050406030204" pitchFamily="18" charset="0"/>
                          </a:rPr>
                        </m:ctrlPr>
                      </m:dPr>
                      <m:e>
                        <m:r>
                          <m:rPr>
                            <m:sty m:val="p"/>
                          </m:rP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θ</m:t>
                        </m:r>
                      </m:e>
                      <m:e>
                        <m:r>
                          <m:rPr>
                            <m:sty m:val="p"/>
                          </m:rP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α</m:t>
                        </m:r>
                      </m:e>
                    </m:d>
                  </m:oMath>
                </a14:m>
                <a:endParaRPr kumimoji="1" lang="en-US" altLang="ja-JP" dirty="0"/>
              </a:p>
              <a:p>
                <a:r>
                  <a:rPr kumimoji="1" lang="ja-JP" altLang="en-US" dirty="0"/>
                  <a:t>上記は、各文章毎にトピックの分布を生成</a:t>
                </a:r>
              </a:p>
              <a:p>
                <a:pPr lvl="1"/>
                <a14:m>
                  <m:oMath xmlns:m="http://schemas.openxmlformats.org/officeDocument/2006/math">
                    <m:r>
                      <a:rPr lang="en-US" altLang="ja-JP" sz="1800" i="1" smtClean="0">
                        <a:effectLst/>
                        <a:latin typeface="Cambria Math" panose="02040503050406030204" pitchFamily="18" charset="0"/>
                        <a:ea typeface="游明朝" panose="02020400000000000000" pitchFamily="18" charset="-128"/>
                        <a:cs typeface="Times New Roman" panose="02020603050405020304" pitchFamily="18" charset="0"/>
                      </a:rPr>
                      <m:t>𝑧</m:t>
                    </m:r>
                    <m: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𝑝</m:t>
                    </m:r>
                    <m:d>
                      <m:dPr>
                        <m:ctrlPr>
                          <a:rPr lang="ja-JP" altLang="ja-JP" i="1">
                            <a:effectLst/>
                            <a:latin typeface="Cambria Math" panose="02040503050406030204" pitchFamily="18" charset="0"/>
                            <a:ea typeface="Cambria Math" panose="02040503050406030204" pitchFamily="18" charset="0"/>
                          </a:rPr>
                        </m:ctrlPr>
                      </m:dPr>
                      <m:e>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𝑧</m:t>
                        </m:r>
                      </m:e>
                      <m:e>
                        <m:r>
                          <m:rPr>
                            <m:sty m:val="p"/>
                          </m:rP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θ</m:t>
                        </m:r>
                      </m:e>
                    </m:d>
                  </m:oMath>
                </a14:m>
                <a:endParaRPr kumimoji="1" lang="en-US" altLang="ja-JP" dirty="0"/>
              </a:p>
              <a:p>
                <a:r>
                  <a:rPr kumimoji="1" lang="ja-JP" altLang="en-US" dirty="0"/>
                  <a:t>以上より、単語のトピックに該当する単語分布を選び、単語を生成</a:t>
                </a:r>
              </a:p>
              <a:p>
                <a:pPr lvl="1"/>
                <a14:m>
                  <m:oMath xmlns:m="http://schemas.openxmlformats.org/officeDocument/2006/math">
                    <m:r>
                      <a:rPr lang="en-US" altLang="ja-JP" sz="1800" i="1" smtClean="0">
                        <a:effectLst/>
                        <a:latin typeface="Cambria Math" panose="02040503050406030204" pitchFamily="18" charset="0"/>
                        <a:ea typeface="游明朝" panose="02020400000000000000" pitchFamily="18" charset="-128"/>
                        <a:cs typeface="Times New Roman" panose="02020603050405020304" pitchFamily="18" charset="0"/>
                      </a:rPr>
                      <m:t>𝑤</m:t>
                    </m:r>
                    <m: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m:t>
                    </m:r>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𝑝</m:t>
                    </m:r>
                    <m:d>
                      <m:dPr>
                        <m:ctrlPr>
                          <a:rPr lang="ja-JP" altLang="ja-JP" i="1">
                            <a:effectLst/>
                            <a:latin typeface="Cambria Math" panose="02040503050406030204" pitchFamily="18" charset="0"/>
                            <a:ea typeface="Cambria Math" panose="02040503050406030204" pitchFamily="18" charset="0"/>
                          </a:rPr>
                        </m:ctrlPr>
                      </m:dPr>
                      <m:e>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𝑤</m:t>
                        </m:r>
                      </m:e>
                      <m:e>
                        <m:sSub>
                          <m:sSubPr>
                            <m:ctrlPr>
                              <a:rPr lang="ja-JP" altLang="ja-JP" i="1">
                                <a:effectLst/>
                                <a:latin typeface="Cambria Math" panose="02040503050406030204" pitchFamily="18" charset="0"/>
                                <a:ea typeface="Cambria Math" panose="02040503050406030204" pitchFamily="18" charset="0"/>
                              </a:rPr>
                            </m:ctrlPr>
                          </m:sSubPr>
                          <m:e>
                            <m:r>
                              <m:rPr>
                                <m:sty m:val="p"/>
                              </m:rPr>
                              <a:rPr lang="en-US" altLang="ja-JP" sz="1800">
                                <a:effectLst/>
                                <a:latin typeface="Cambria Math" panose="02040503050406030204" pitchFamily="18" charset="0"/>
                                <a:ea typeface="游明朝" panose="02020400000000000000" pitchFamily="18" charset="-128"/>
                                <a:cs typeface="Times New Roman" panose="02020603050405020304" pitchFamily="18" charset="0"/>
                              </a:rPr>
                              <m:t>ϕ</m:t>
                            </m:r>
                          </m:e>
                          <m:sub>
                            <m:r>
                              <a:rPr lang="en-US" altLang="ja-JP" sz="1800" i="1">
                                <a:effectLst/>
                                <a:latin typeface="Cambria Math" panose="02040503050406030204" pitchFamily="18" charset="0"/>
                                <a:ea typeface="游明朝" panose="02020400000000000000" pitchFamily="18" charset="-128"/>
                                <a:cs typeface="Times New Roman" panose="02020603050405020304" pitchFamily="18" charset="0"/>
                              </a:rPr>
                              <m:t>𝑧</m:t>
                            </m:r>
                          </m:sub>
                        </m:sSub>
                      </m:e>
                    </m:d>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97F04DF-1E53-427D-9CC4-6F63EF1C4CBD}"/>
                  </a:ext>
                </a:extLst>
              </p:cNvPr>
              <p:cNvSpPr>
                <a:spLocks noGrp="1" noRot="1" noChangeAspect="1" noMove="1" noResize="1" noEditPoints="1" noAdjustHandles="1" noChangeArrowheads="1" noChangeShapeType="1" noTextEdit="1"/>
              </p:cNvSpPr>
              <p:nvPr>
                <p:ph idx="1"/>
              </p:nvPr>
            </p:nvSpPr>
            <p:spPr>
              <a:blipFill>
                <a:blip r:embed="rId2"/>
                <a:stretch>
                  <a:fillRect l="-1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2750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CABCB-CE33-4F56-A391-0A9C27AD8FD1}"/>
              </a:ext>
            </a:extLst>
          </p:cNvPr>
          <p:cNvSpPr>
            <a:spLocks noGrp="1"/>
          </p:cNvSpPr>
          <p:nvPr>
            <p:ph type="title"/>
          </p:nvPr>
        </p:nvSpPr>
        <p:spPr/>
        <p:txBody>
          <a:bodyPr/>
          <a:lstStyle/>
          <a:p>
            <a:r>
              <a:rPr kumimoji="1" lang="en-US" altLang="ja-JP" dirty="0"/>
              <a:t>p.5, 8 – Sentence-BERT</a:t>
            </a:r>
            <a:r>
              <a:rPr kumimoji="1" lang="ja-JP" altLang="en-US" dirty="0"/>
              <a:t>の詳細</a:t>
            </a:r>
          </a:p>
        </p:txBody>
      </p:sp>
      <p:sp>
        <p:nvSpPr>
          <p:cNvPr id="3" name="コンテンツ プレースホルダー 2">
            <a:extLst>
              <a:ext uri="{FF2B5EF4-FFF2-40B4-BE49-F238E27FC236}">
                <a16:creationId xmlns:a16="http://schemas.microsoft.com/office/drawing/2014/main" id="{D48F0AE8-F7DC-41F0-A28A-80203D70D7EB}"/>
              </a:ext>
            </a:extLst>
          </p:cNvPr>
          <p:cNvSpPr>
            <a:spLocks noGrp="1"/>
          </p:cNvSpPr>
          <p:nvPr>
            <p:ph idx="1"/>
          </p:nvPr>
        </p:nvSpPr>
        <p:spPr/>
        <p:txBody>
          <a:bodyPr>
            <a:normAutofit/>
          </a:bodyPr>
          <a:lstStyle/>
          <a:p>
            <a:r>
              <a:rPr kumimoji="1" lang="ja-JP" altLang="en-US" sz="1800" dirty="0"/>
              <a:t>埋め込み表現を事前学習した</a:t>
            </a:r>
            <a:r>
              <a:rPr kumimoji="1" lang="en-US" altLang="ja-JP" sz="1800" dirty="0"/>
              <a:t>BERT</a:t>
            </a:r>
            <a:r>
              <a:rPr lang="ja-JP" altLang="en-US" sz="1800" dirty="0"/>
              <a:t>を用いて</a:t>
            </a:r>
            <a:r>
              <a:rPr kumimoji="1" lang="en-US" altLang="ja-JP" sz="1800" dirty="0"/>
              <a:t>2</a:t>
            </a:r>
            <a:r>
              <a:rPr kumimoji="1" lang="ja-JP" altLang="en-US" sz="1800" dirty="0"/>
              <a:t>文の類似度を出力</a:t>
            </a:r>
            <a:endParaRPr kumimoji="1" lang="en-US" altLang="ja-JP" sz="1800" dirty="0"/>
          </a:p>
          <a:p>
            <a:r>
              <a:rPr lang="ja-JP" altLang="en-US" sz="1800" dirty="0"/>
              <a:t>全記事を同時学習する</a:t>
            </a:r>
            <a:r>
              <a:rPr lang="en-US" altLang="ja-JP" sz="1800" dirty="0"/>
              <a:t>BERT</a:t>
            </a:r>
            <a:r>
              <a:rPr lang="ja-JP" altLang="en-US" sz="1800" dirty="0"/>
              <a:t>のクラスタリングより遥かに軽量</a:t>
            </a:r>
            <a:endParaRPr lang="en-US" altLang="ja-JP" sz="1800" dirty="0"/>
          </a:p>
          <a:p>
            <a:pPr lvl="1"/>
            <a:r>
              <a:rPr lang="en-US" altLang="ja-JP" sz="1600" dirty="0"/>
              <a:t>10000</a:t>
            </a:r>
            <a:r>
              <a:rPr lang="ja-JP" altLang="en-US" sz="1600" dirty="0"/>
              <a:t>文のクラスタリングに</a:t>
            </a:r>
            <a:r>
              <a:rPr lang="en-US" altLang="ja-JP" sz="1600" dirty="0"/>
              <a:t>65</a:t>
            </a:r>
            <a:r>
              <a:rPr lang="ja-JP" altLang="en-US" sz="1600" dirty="0"/>
              <a:t>時間 → </a:t>
            </a:r>
            <a:r>
              <a:rPr lang="en-US" altLang="ja-JP" sz="1600" dirty="0"/>
              <a:t>5</a:t>
            </a:r>
            <a:r>
              <a:rPr lang="ja-JP" altLang="en-US" sz="1600" dirty="0"/>
              <a:t>秒</a:t>
            </a:r>
            <a:endParaRPr lang="en-US" altLang="ja-JP" sz="1600" dirty="0"/>
          </a:p>
          <a:p>
            <a:pPr lvl="1"/>
            <a:r>
              <a:rPr kumimoji="1" lang="ja-JP" altLang="en-US" sz="1600" dirty="0"/>
              <a:t>精度は維持</a:t>
            </a:r>
            <a:endParaRPr kumimoji="1" lang="en-US" altLang="ja-JP" sz="1600" dirty="0"/>
          </a:p>
          <a:p>
            <a:r>
              <a:rPr kumimoji="1" lang="en-US" altLang="ja-JP" sz="1800" dirty="0"/>
              <a:t>Pooling</a:t>
            </a:r>
          </a:p>
          <a:p>
            <a:pPr lvl="1"/>
            <a:r>
              <a:rPr kumimoji="1" lang="ja-JP" altLang="en-US" sz="1600" dirty="0"/>
              <a:t>ベクトルの平均、最大値、</a:t>
            </a:r>
            <a:r>
              <a:rPr kumimoji="1" lang="en-US" altLang="ja-JP" sz="1600" dirty="0"/>
              <a:t>CLS</a:t>
            </a:r>
            <a:r>
              <a:rPr kumimoji="1" lang="ja-JP" altLang="en-US" sz="1600" dirty="0"/>
              <a:t>に対応する要素のいずれかを設定</a:t>
            </a:r>
            <a:endParaRPr kumimoji="1" lang="en-US" altLang="ja-JP" sz="1600" dirty="0"/>
          </a:p>
          <a:p>
            <a:pPr lvl="1"/>
            <a:r>
              <a:rPr kumimoji="1" lang="ja-JP" altLang="en-US" sz="1600" dirty="0"/>
              <a:t>この順で精度が高いと確認されている</a:t>
            </a:r>
            <a:endParaRPr kumimoji="1" lang="en-US" altLang="ja-JP" sz="1600" dirty="0"/>
          </a:p>
          <a:p>
            <a:r>
              <a:rPr kumimoji="1" lang="ja-JP" altLang="en-US" sz="1800" dirty="0"/>
              <a:t>タスクによって精度が異なる</a:t>
            </a:r>
            <a:r>
              <a:rPr kumimoji="1" lang="en-US" altLang="ja-JP" sz="1800" dirty="0"/>
              <a:t>Sentence-</a:t>
            </a:r>
            <a:r>
              <a:rPr kumimoji="1" lang="en-US" altLang="ja-JP" sz="1800" dirty="0" err="1"/>
              <a:t>RoBERTa</a:t>
            </a:r>
            <a:r>
              <a:rPr kumimoji="1" lang="ja-JP" altLang="en-US" sz="1800" dirty="0"/>
              <a:t>も存在</a:t>
            </a:r>
            <a:endParaRPr kumimoji="1" lang="en-US" altLang="ja-JP" sz="1800" dirty="0"/>
          </a:p>
        </p:txBody>
      </p:sp>
      <p:pic>
        <p:nvPicPr>
          <p:cNvPr id="4" name="図 3" descr="テキスト が含まれている画像&#10;&#10;自動的に生成された説明">
            <a:extLst>
              <a:ext uri="{FF2B5EF4-FFF2-40B4-BE49-F238E27FC236}">
                <a16:creationId xmlns:a16="http://schemas.microsoft.com/office/drawing/2014/main" id="{FDF9259A-F8DF-4695-B6FD-CA53C939D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422" y="1109242"/>
            <a:ext cx="4433213" cy="4639515"/>
          </a:xfrm>
          <a:prstGeom prst="rect">
            <a:avLst/>
          </a:prstGeom>
        </p:spPr>
      </p:pic>
      <p:sp>
        <p:nvSpPr>
          <p:cNvPr id="5" name="テキスト ボックス 4">
            <a:extLst>
              <a:ext uri="{FF2B5EF4-FFF2-40B4-BE49-F238E27FC236}">
                <a16:creationId xmlns:a16="http://schemas.microsoft.com/office/drawing/2014/main" id="{D79EA38F-A68E-415E-8271-78C1FD35C7B1}"/>
              </a:ext>
            </a:extLst>
          </p:cNvPr>
          <p:cNvSpPr txBox="1"/>
          <p:nvPr/>
        </p:nvSpPr>
        <p:spPr>
          <a:xfrm>
            <a:off x="7955834" y="5867952"/>
            <a:ext cx="3823996"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14  Sentence-BERT</a:t>
            </a:r>
            <a:r>
              <a:rPr kumimoji="1" lang="ja-JP" altLang="en-US" sz="1400" dirty="0">
                <a:latin typeface="+mn-ea"/>
              </a:rPr>
              <a:t>とコサイン類似度 </a:t>
            </a:r>
            <a:r>
              <a:rPr kumimoji="1" lang="en-US" altLang="ja-JP" sz="1400" dirty="0">
                <a:latin typeface="+mn-ea"/>
              </a:rPr>
              <a:t>[2]</a:t>
            </a:r>
          </a:p>
        </p:txBody>
      </p:sp>
      <p:sp>
        <p:nvSpPr>
          <p:cNvPr id="7" name="テキスト ボックス 6">
            <a:extLst>
              <a:ext uri="{FF2B5EF4-FFF2-40B4-BE49-F238E27FC236}">
                <a16:creationId xmlns:a16="http://schemas.microsoft.com/office/drawing/2014/main" id="{A54C81B9-56E7-4919-A3C8-B2AEC1BF9BA9}"/>
              </a:ext>
            </a:extLst>
          </p:cNvPr>
          <p:cNvSpPr txBox="1"/>
          <p:nvPr/>
        </p:nvSpPr>
        <p:spPr>
          <a:xfrm>
            <a:off x="1367912" y="5745047"/>
            <a:ext cx="4012637" cy="577081"/>
          </a:xfrm>
          <a:prstGeom prst="rect">
            <a:avLst/>
          </a:prstGeom>
          <a:noFill/>
        </p:spPr>
        <p:txBody>
          <a:bodyPr wrap="none" rtlCol="0">
            <a:spAutoFit/>
          </a:bodyPr>
          <a:lstStyle/>
          <a:p>
            <a:r>
              <a:rPr lang="en-US" altLang="ja-JP" sz="1050" dirty="0">
                <a:solidFill>
                  <a:schemeClr val="bg1">
                    <a:lumMod val="50000"/>
                  </a:schemeClr>
                </a:solidFill>
                <a:effectLst/>
                <a:latin typeface="+mn-ea"/>
              </a:rPr>
              <a:t>Nils Reimers and Iryna </a:t>
            </a:r>
            <a:r>
              <a:rPr lang="en-US" altLang="ja-JP" sz="1050" dirty="0" err="1">
                <a:solidFill>
                  <a:schemeClr val="bg1">
                    <a:lumMod val="50000"/>
                  </a:schemeClr>
                </a:solidFill>
                <a:effectLst/>
                <a:latin typeface="+mn-ea"/>
              </a:rPr>
              <a:t>Gurevych</a:t>
            </a:r>
            <a:r>
              <a:rPr lang="en-US" altLang="ja-JP" sz="1050" dirty="0">
                <a:solidFill>
                  <a:schemeClr val="bg1">
                    <a:lumMod val="50000"/>
                  </a:schemeClr>
                </a:solidFill>
                <a:effectLst/>
                <a:latin typeface="+mn-ea"/>
              </a:rPr>
              <a:t>. Sentence-BERT:</a:t>
            </a:r>
          </a:p>
          <a:p>
            <a:r>
              <a:rPr lang="en-US" altLang="ja-JP" sz="1050" dirty="0">
                <a:solidFill>
                  <a:schemeClr val="bg1">
                    <a:lumMod val="50000"/>
                  </a:schemeClr>
                </a:solidFill>
                <a:effectLst/>
                <a:latin typeface="+mn-ea"/>
              </a:rPr>
              <a:t>Sen-</a:t>
            </a:r>
            <a:r>
              <a:rPr lang="en-US" altLang="ja-JP" sz="1050" dirty="0" err="1">
                <a:solidFill>
                  <a:schemeClr val="bg1">
                    <a:lumMod val="50000"/>
                  </a:schemeClr>
                </a:solidFill>
                <a:effectLst/>
                <a:latin typeface="+mn-ea"/>
              </a:rPr>
              <a:t>tence</a:t>
            </a:r>
            <a:r>
              <a:rPr lang="en-US" altLang="ja-JP" sz="1050" dirty="0">
                <a:solidFill>
                  <a:schemeClr val="bg1">
                    <a:lumMod val="50000"/>
                  </a:schemeClr>
                </a:solidFill>
                <a:effectLst/>
                <a:latin typeface="+mn-ea"/>
              </a:rPr>
              <a:t> Embeddings using Siamese BERT-Networks.</a:t>
            </a:r>
          </a:p>
          <a:p>
            <a:r>
              <a:rPr lang="en-US" altLang="ja-JP" sz="1050" dirty="0">
                <a:solidFill>
                  <a:schemeClr val="bg1">
                    <a:lumMod val="50000"/>
                  </a:schemeClr>
                </a:solidFill>
                <a:effectLst/>
                <a:latin typeface="+mn-ea"/>
              </a:rPr>
              <a:t>https://arxiv.org/abs/1908.10084v1(2021</a:t>
            </a:r>
            <a:r>
              <a:rPr lang="ja-JP" altLang="en-US" sz="1050" dirty="0">
                <a:solidFill>
                  <a:schemeClr val="bg1">
                    <a:lumMod val="50000"/>
                  </a:schemeClr>
                </a:solidFill>
                <a:effectLst/>
                <a:latin typeface="+mn-ea"/>
              </a:rPr>
              <a:t>年</a:t>
            </a:r>
            <a:r>
              <a:rPr lang="en-US" altLang="ja-JP" sz="1050" dirty="0">
                <a:solidFill>
                  <a:schemeClr val="bg1">
                    <a:lumMod val="50000"/>
                  </a:schemeClr>
                </a:solidFill>
                <a:effectLst/>
                <a:latin typeface="+mn-ea"/>
              </a:rPr>
              <a:t>7</a:t>
            </a:r>
            <a:r>
              <a:rPr lang="ja-JP" altLang="en-US" sz="1050" dirty="0">
                <a:solidFill>
                  <a:schemeClr val="bg1">
                    <a:lumMod val="50000"/>
                  </a:schemeClr>
                </a:solidFill>
                <a:effectLst/>
                <a:latin typeface="+mn-ea"/>
              </a:rPr>
              <a:t>月</a:t>
            </a:r>
            <a:r>
              <a:rPr lang="en-US" altLang="ja-JP" sz="1050" dirty="0">
                <a:solidFill>
                  <a:schemeClr val="bg1">
                    <a:lumMod val="50000"/>
                  </a:schemeClr>
                </a:solidFill>
                <a:effectLst/>
                <a:latin typeface="+mn-ea"/>
              </a:rPr>
              <a:t>19</a:t>
            </a:r>
            <a:r>
              <a:rPr lang="ja-JP" altLang="en-US" sz="1050" dirty="0">
                <a:solidFill>
                  <a:schemeClr val="bg1">
                    <a:lumMod val="50000"/>
                  </a:schemeClr>
                </a:solidFill>
                <a:effectLst/>
                <a:latin typeface="+mn-ea"/>
              </a:rPr>
              <a:t>日参照</a:t>
            </a:r>
            <a:r>
              <a:rPr lang="en-US" altLang="ja-JP" sz="1050" dirty="0">
                <a:solidFill>
                  <a:schemeClr val="bg1">
                    <a:lumMod val="50000"/>
                  </a:schemeClr>
                </a:solidFill>
                <a:effectLst/>
                <a:latin typeface="+mn-ea"/>
              </a:rPr>
              <a:t>).</a:t>
            </a:r>
            <a:endParaRPr kumimoji="1" lang="ja-JP" altLang="en-US" sz="1050" dirty="0">
              <a:solidFill>
                <a:schemeClr val="bg1">
                  <a:lumMod val="50000"/>
                </a:schemeClr>
              </a:solidFill>
              <a:latin typeface="+mn-ea"/>
            </a:endParaRPr>
          </a:p>
        </p:txBody>
      </p:sp>
      <p:sp>
        <p:nvSpPr>
          <p:cNvPr id="8" name="テキスト ボックス 7">
            <a:extLst>
              <a:ext uri="{FF2B5EF4-FFF2-40B4-BE49-F238E27FC236}">
                <a16:creationId xmlns:a16="http://schemas.microsoft.com/office/drawing/2014/main" id="{4A6CBAED-9259-48E6-B8F3-532241533C7C}"/>
              </a:ext>
            </a:extLst>
          </p:cNvPr>
          <p:cNvSpPr txBox="1"/>
          <p:nvPr/>
        </p:nvSpPr>
        <p:spPr>
          <a:xfrm>
            <a:off x="1128918" y="5727241"/>
            <a:ext cx="386644" cy="253916"/>
          </a:xfrm>
          <a:prstGeom prst="rect">
            <a:avLst/>
          </a:prstGeom>
          <a:noFill/>
        </p:spPr>
        <p:txBody>
          <a:bodyPr wrap="none" rtlCol="0">
            <a:spAutoFit/>
          </a:bodyPr>
          <a:lstStyle/>
          <a:p>
            <a:r>
              <a:rPr lang="en-US" altLang="ja-JP" sz="1050" dirty="0">
                <a:solidFill>
                  <a:schemeClr val="bg1">
                    <a:lumMod val="50000"/>
                  </a:schemeClr>
                </a:solidFill>
                <a:latin typeface="+mn-ea"/>
              </a:rPr>
              <a:t>[2]</a:t>
            </a:r>
            <a:endParaRPr kumimoji="1" lang="ja-JP" altLang="en-US" sz="1050" dirty="0">
              <a:solidFill>
                <a:schemeClr val="bg1">
                  <a:lumMod val="50000"/>
                </a:schemeClr>
              </a:solidFill>
              <a:latin typeface="+mn-ea"/>
            </a:endParaRPr>
          </a:p>
        </p:txBody>
      </p:sp>
    </p:spTree>
    <p:extLst>
      <p:ext uri="{BB962C8B-B14F-4D97-AF65-F5344CB8AC3E}">
        <p14:creationId xmlns:p14="http://schemas.microsoft.com/office/powerpoint/2010/main" val="1808415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6CBD29-A613-4F98-AC2B-BC537253A91A}"/>
              </a:ext>
            </a:extLst>
          </p:cNvPr>
          <p:cNvSpPr>
            <a:spLocks noGrp="1"/>
          </p:cNvSpPr>
          <p:nvPr>
            <p:ph type="title"/>
          </p:nvPr>
        </p:nvSpPr>
        <p:spPr/>
        <p:txBody>
          <a:bodyPr/>
          <a:lstStyle/>
          <a:p>
            <a:r>
              <a:rPr kumimoji="1" lang="en-US" altLang="ja-JP" dirty="0"/>
              <a:t>p.6 – </a:t>
            </a:r>
            <a:r>
              <a:rPr kumimoji="1" lang="ja-JP" altLang="en-US" dirty="0"/>
              <a:t>仮定の是非</a:t>
            </a:r>
          </a:p>
        </p:txBody>
      </p:sp>
      <p:sp>
        <p:nvSpPr>
          <p:cNvPr id="3" name="コンテンツ プレースホルダー 2">
            <a:extLst>
              <a:ext uri="{FF2B5EF4-FFF2-40B4-BE49-F238E27FC236}">
                <a16:creationId xmlns:a16="http://schemas.microsoft.com/office/drawing/2014/main" id="{C6756CD1-FC2E-40B1-BF88-2618A160C946}"/>
              </a:ext>
            </a:extLst>
          </p:cNvPr>
          <p:cNvSpPr>
            <a:spLocks noGrp="1"/>
          </p:cNvSpPr>
          <p:nvPr>
            <p:ph idx="1"/>
          </p:nvPr>
        </p:nvSpPr>
        <p:spPr/>
        <p:txBody>
          <a:bodyPr/>
          <a:lstStyle/>
          <a:p>
            <a:r>
              <a:rPr lang="ja-JP" altLang="en-US" b="1" dirty="0"/>
              <a:t>仮定</a:t>
            </a:r>
            <a:r>
              <a:rPr kumimoji="1" lang="ja-JP" altLang="en-US" dirty="0"/>
              <a:t> </a:t>
            </a:r>
            <a:r>
              <a:rPr kumimoji="1" lang="en-US" altLang="ja-JP" dirty="0"/>
              <a:t>– </a:t>
            </a:r>
            <a:r>
              <a:rPr kumimoji="1" lang="ja-JP" altLang="en-US" dirty="0"/>
              <a:t>記事の文章が</a:t>
            </a:r>
            <a:r>
              <a:rPr kumimoji="1" lang="ja-JP" altLang="en-US" dirty="0">
                <a:solidFill>
                  <a:srgbClr val="4068E1"/>
                </a:solidFill>
              </a:rPr>
              <a:t>出来事を</a:t>
            </a:r>
            <a:r>
              <a:rPr lang="ja-JP" altLang="en-US" dirty="0">
                <a:solidFill>
                  <a:srgbClr val="4068E1"/>
                </a:solidFill>
              </a:rPr>
              <a:t>述</a:t>
            </a:r>
            <a:r>
              <a:rPr kumimoji="1" lang="ja-JP" altLang="en-US" dirty="0">
                <a:solidFill>
                  <a:srgbClr val="4068E1"/>
                </a:solidFill>
              </a:rPr>
              <a:t>べる文</a:t>
            </a:r>
            <a:r>
              <a:rPr kumimoji="1" lang="ja-JP" altLang="en-US" dirty="0"/>
              <a:t>か</a:t>
            </a:r>
            <a:r>
              <a:rPr kumimoji="1" lang="ja-JP" altLang="en-US" dirty="0">
                <a:solidFill>
                  <a:srgbClr val="FF725E"/>
                </a:solidFill>
              </a:rPr>
              <a:t>主張を</a:t>
            </a:r>
            <a:r>
              <a:rPr lang="ja-JP" altLang="en-US" dirty="0">
                <a:solidFill>
                  <a:srgbClr val="FF725E"/>
                </a:solidFill>
              </a:rPr>
              <a:t>述</a:t>
            </a:r>
            <a:r>
              <a:rPr kumimoji="1" lang="ja-JP" altLang="en-US" dirty="0">
                <a:solidFill>
                  <a:srgbClr val="FF725E"/>
                </a:solidFill>
              </a:rPr>
              <a:t>べる文</a:t>
            </a:r>
            <a:r>
              <a:rPr kumimoji="1" lang="ja-JP" altLang="en-US" dirty="0"/>
              <a:t>に分類できる</a:t>
            </a:r>
            <a:endParaRPr kumimoji="1" lang="en-US" altLang="ja-JP" dirty="0"/>
          </a:p>
          <a:p>
            <a:pPr lvl="1"/>
            <a:r>
              <a:rPr lang="ja-JP" altLang="en-US" dirty="0"/>
              <a:t>主張の言語表現があれば主張、なければ出来事</a:t>
            </a:r>
            <a:endParaRPr lang="en-US" altLang="ja-JP" dirty="0"/>
          </a:p>
          <a:p>
            <a:pPr lvl="2"/>
            <a:r>
              <a:rPr lang="ja-JP" altLang="en-US" dirty="0"/>
              <a:t>どちらでもない、は存在しない</a:t>
            </a:r>
            <a:endParaRPr lang="en-US" altLang="ja-JP" dirty="0"/>
          </a:p>
          <a:p>
            <a:pPr lvl="2"/>
            <a:r>
              <a:rPr lang="ja-JP" altLang="en-US" dirty="0"/>
              <a:t>言語表現の頻度や記事中の重要度による比重は存在</a:t>
            </a:r>
            <a:endParaRPr lang="en-US" altLang="ja-JP" dirty="0"/>
          </a:p>
          <a:p>
            <a:pPr lvl="3"/>
            <a:r>
              <a:rPr kumimoji="1" lang="ja-JP" altLang="en-US" dirty="0"/>
              <a:t>どちらの比重も同程度の場合、クラスタリング</a:t>
            </a:r>
            <a:br>
              <a:rPr kumimoji="1" lang="en-US" altLang="ja-JP" dirty="0"/>
            </a:br>
            <a:r>
              <a:rPr kumimoji="1" lang="ja-JP" altLang="en-US" dirty="0"/>
              <a:t>で考慮しないことで精度が向上する可能性あり</a:t>
            </a:r>
            <a:endParaRPr kumimoji="1" lang="en-US" altLang="ja-JP" dirty="0"/>
          </a:p>
        </p:txBody>
      </p:sp>
      <p:sp>
        <p:nvSpPr>
          <p:cNvPr id="4" name="テキスト ボックス 3">
            <a:extLst>
              <a:ext uri="{FF2B5EF4-FFF2-40B4-BE49-F238E27FC236}">
                <a16:creationId xmlns:a16="http://schemas.microsoft.com/office/drawing/2014/main" id="{AB51FC08-6609-477F-A7C8-96A3FF81D638}"/>
              </a:ext>
            </a:extLst>
          </p:cNvPr>
          <p:cNvSpPr txBox="1"/>
          <p:nvPr/>
        </p:nvSpPr>
        <p:spPr>
          <a:xfrm>
            <a:off x="7684151" y="2395428"/>
            <a:ext cx="3655168"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1  Evidence</a:t>
            </a:r>
            <a:r>
              <a:rPr kumimoji="1" lang="ja-JP" altLang="en-US" sz="1400" dirty="0">
                <a:latin typeface="+mn-ea"/>
              </a:rPr>
              <a:t>の文と</a:t>
            </a:r>
            <a:r>
              <a:rPr kumimoji="1" lang="en-US" altLang="ja-JP" sz="1400" dirty="0">
                <a:latin typeface="+mn-ea"/>
              </a:rPr>
              <a:t>Claim</a:t>
            </a:r>
            <a:r>
              <a:rPr kumimoji="1" lang="ja-JP" altLang="en-US" sz="1400" dirty="0">
                <a:latin typeface="+mn-ea"/>
              </a:rPr>
              <a:t>の文の分類結果</a:t>
            </a:r>
            <a:endParaRPr kumimoji="1" lang="en-US" altLang="ja-JP" sz="1400" dirty="0">
              <a:latin typeface="+mn-ea"/>
            </a:endParaRPr>
          </a:p>
        </p:txBody>
      </p:sp>
      <p:graphicFrame>
        <p:nvGraphicFramePr>
          <p:cNvPr id="5" name="表 5">
            <a:extLst>
              <a:ext uri="{FF2B5EF4-FFF2-40B4-BE49-F238E27FC236}">
                <a16:creationId xmlns:a16="http://schemas.microsoft.com/office/drawing/2014/main" id="{6CE60228-1398-4DA2-B56C-89D33888A827}"/>
              </a:ext>
            </a:extLst>
          </p:cNvPr>
          <p:cNvGraphicFramePr>
            <a:graphicFrameLocks noGrp="1"/>
          </p:cNvGraphicFramePr>
          <p:nvPr>
            <p:extLst>
              <p:ext uri="{D42A27DB-BD31-4B8C-83A1-F6EECF244321}">
                <p14:modId xmlns:p14="http://schemas.microsoft.com/office/powerpoint/2010/main" val="3786958232"/>
              </p:ext>
            </p:extLst>
          </p:nvPr>
        </p:nvGraphicFramePr>
        <p:xfrm>
          <a:off x="6818963" y="2774947"/>
          <a:ext cx="5442332" cy="2579051"/>
        </p:xfrm>
        <a:graphic>
          <a:graphicData uri="http://schemas.openxmlformats.org/drawingml/2006/table">
            <a:tbl>
              <a:tblPr firstRow="1" bandRow="1">
                <a:tableStyleId>{9D7B26C5-4107-4FEC-AEDC-1716B250A1EF}</a:tableStyleId>
              </a:tblPr>
              <a:tblGrid>
                <a:gridCol w="1072924">
                  <a:extLst>
                    <a:ext uri="{9D8B030D-6E8A-4147-A177-3AD203B41FA5}">
                      <a16:colId xmlns:a16="http://schemas.microsoft.com/office/drawing/2014/main" val="710406173"/>
                    </a:ext>
                  </a:extLst>
                </a:gridCol>
                <a:gridCol w="4369408">
                  <a:extLst>
                    <a:ext uri="{9D8B030D-6E8A-4147-A177-3AD203B41FA5}">
                      <a16:colId xmlns:a16="http://schemas.microsoft.com/office/drawing/2014/main" val="1814682258"/>
                    </a:ext>
                  </a:extLst>
                </a:gridCol>
              </a:tblGrid>
              <a:tr h="451643">
                <a:tc>
                  <a:txBody>
                    <a:bodyPr/>
                    <a:lstStyle/>
                    <a:p>
                      <a:pPr algn="ctr"/>
                      <a:r>
                        <a:rPr kumimoji="1" lang="ja-JP" altLang="en-US" sz="1600" b="0" dirty="0">
                          <a:latin typeface="+mn-ea"/>
                          <a:ea typeface="+mn-ea"/>
                        </a:rPr>
                        <a:t>分類</a:t>
                      </a:r>
                    </a:p>
                  </a:txBody>
                  <a:tcPr anchor="ctr">
                    <a:noFill/>
                  </a:tcPr>
                </a:tc>
                <a:tc>
                  <a:txBody>
                    <a:bodyPr/>
                    <a:lstStyle/>
                    <a:p>
                      <a:pPr algn="ctr"/>
                      <a:r>
                        <a:rPr kumimoji="1" lang="ja-JP" altLang="en-US" sz="1600" b="0" dirty="0">
                          <a:latin typeface="+mn-ea"/>
                          <a:ea typeface="+mn-ea"/>
                        </a:rPr>
                        <a:t>翻訳前の入力文</a:t>
                      </a:r>
                    </a:p>
                  </a:txBody>
                  <a:tcPr anchor="ctr">
                    <a:noFill/>
                  </a:tcPr>
                </a:tc>
                <a:extLst>
                  <a:ext uri="{0D108BD9-81ED-4DB2-BD59-A6C34878D82A}">
                    <a16:rowId xmlns:a16="http://schemas.microsoft.com/office/drawing/2014/main" val="2882765956"/>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決勝のヒットを打った</a:t>
                      </a:r>
                      <a:r>
                        <a:rPr kumimoji="1" lang="en-US" altLang="ja-JP" sz="1600" b="0" dirty="0">
                          <a:latin typeface="+mn-ea"/>
                          <a:ea typeface="+mn-ea"/>
                        </a:rPr>
                        <a:t>23</a:t>
                      </a:r>
                      <a:r>
                        <a:rPr kumimoji="1" lang="ja-JP" altLang="en-US" sz="1600" b="0" dirty="0">
                          <a:latin typeface="+mn-ea"/>
                          <a:ea typeface="+mn-ea"/>
                        </a:rPr>
                        <a:t>日の試合も</a:t>
                      </a:r>
                      <a:r>
                        <a:rPr kumimoji="1" lang="en-US" altLang="ja-JP" sz="1600" b="0" dirty="0">
                          <a:latin typeface="+mn-ea"/>
                          <a:ea typeface="+mn-ea"/>
                        </a:rPr>
                        <a:t>1</a:t>
                      </a:r>
                      <a:r>
                        <a:rPr kumimoji="1" lang="ja-JP" altLang="en-US" sz="1600" b="0" dirty="0">
                          <a:latin typeface="+mn-ea"/>
                          <a:ea typeface="+mn-ea"/>
                        </a:rPr>
                        <a:t>球</a:t>
                      </a:r>
                    </a:p>
                  </a:txBody>
                  <a:tcPr anchor="ctr">
                    <a:noFill/>
                  </a:tcPr>
                </a:tc>
                <a:extLst>
                  <a:ext uri="{0D108BD9-81ED-4DB2-BD59-A6C34878D82A}">
                    <a16:rowId xmlns:a16="http://schemas.microsoft.com/office/drawing/2014/main" val="1478475815"/>
                  </a:ext>
                </a:extLst>
              </a:tr>
              <a:tr h="370840">
                <a:tc>
                  <a:txBody>
                    <a:bodyPr/>
                    <a:lstStyle/>
                    <a:p>
                      <a:pPr algn="ctr"/>
                      <a:endParaRPr kumimoji="1" lang="ja-JP" altLang="en-US" sz="1600" b="0" dirty="0">
                        <a:latin typeface="+mn-ea"/>
                        <a:ea typeface="+mn-ea"/>
                      </a:endParaRPr>
                    </a:p>
                  </a:txBody>
                  <a:tcPr anchor="ctr">
                    <a:noFill/>
                  </a:tcPr>
                </a:tc>
                <a:tc>
                  <a:txBody>
                    <a:bodyPr/>
                    <a:lstStyle/>
                    <a:p>
                      <a:r>
                        <a:rPr kumimoji="1" lang="ja-JP" altLang="en-US" sz="1600" b="0" dirty="0">
                          <a:latin typeface="+mn-ea"/>
                          <a:ea typeface="+mn-ea"/>
                        </a:rPr>
                        <a:t>だけで終わった</a:t>
                      </a:r>
                    </a:p>
                  </a:txBody>
                  <a:tcPr anchor="ctr">
                    <a:noFill/>
                  </a:tcPr>
                </a:tc>
                <a:extLst>
                  <a:ext uri="{0D108BD9-81ED-4DB2-BD59-A6C34878D82A}">
                    <a16:rowId xmlns:a16="http://schemas.microsoft.com/office/drawing/2014/main" val="2948782782"/>
                  </a:ext>
                </a:extLst>
              </a:tr>
              <a:tr h="644048">
                <a:tc>
                  <a:txBody>
                    <a:bodyPr/>
                    <a:lstStyle/>
                    <a:p>
                      <a:pPr algn="ctr"/>
                      <a:r>
                        <a:rPr kumimoji="1" lang="en-US" altLang="ja-JP" sz="1600" b="0" dirty="0">
                          <a:solidFill>
                            <a:srgbClr val="FF725E"/>
                          </a:solidFill>
                          <a:latin typeface="+mn-ea"/>
                          <a:ea typeface="+mn-ea"/>
                        </a:rPr>
                        <a:t>Claim</a:t>
                      </a:r>
                      <a:endParaRPr kumimoji="1" lang="ja-JP" altLang="en-US" sz="1600" b="0" dirty="0">
                        <a:solidFill>
                          <a:srgbClr val="FF725E"/>
                        </a:solidFill>
                        <a:latin typeface="+mn-ea"/>
                        <a:ea typeface="+mn-ea"/>
                      </a:endParaRPr>
                    </a:p>
                  </a:txBody>
                  <a:tcPr anchor="ctr">
                    <a:noFill/>
                  </a:tcPr>
                </a:tc>
                <a:tc>
                  <a:txBody>
                    <a:bodyPr/>
                    <a:lstStyle/>
                    <a:p>
                      <a:r>
                        <a:rPr kumimoji="1" lang="ja-JP" altLang="en-US" sz="1600" b="0" dirty="0">
                          <a:latin typeface="+mn-ea"/>
                          <a:ea typeface="+mn-ea"/>
                        </a:rPr>
                        <a:t>日本シリーズ進出を決めてうれしい</a:t>
                      </a:r>
                    </a:p>
                  </a:txBody>
                  <a:tcPr anchor="ctr">
                    <a:noFill/>
                  </a:tcPr>
                </a:tc>
                <a:extLst>
                  <a:ext uri="{0D108BD9-81ED-4DB2-BD59-A6C34878D82A}">
                    <a16:rowId xmlns:a16="http://schemas.microsoft.com/office/drawing/2014/main" val="2422832591"/>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一方、敗れた中日・落合博満監督は「今年</a:t>
                      </a:r>
                    </a:p>
                  </a:txBody>
                  <a:tcPr anchor="ctr">
                    <a:noFill/>
                  </a:tcPr>
                </a:tc>
                <a:extLst>
                  <a:ext uri="{0D108BD9-81ED-4DB2-BD59-A6C34878D82A}">
                    <a16:rowId xmlns:a16="http://schemas.microsoft.com/office/drawing/2014/main" val="3438596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rgbClr val="4068E1"/>
                          </a:solidFill>
                          <a:latin typeface="+mn-ea"/>
                          <a:ea typeface="+mn-ea"/>
                        </a:rPr>
                        <a:t>（誤）</a:t>
                      </a:r>
                    </a:p>
                  </a:txBody>
                  <a:tcPr anchor="ctr">
                    <a:noFill/>
                  </a:tcPr>
                </a:tc>
                <a:tc>
                  <a:txBody>
                    <a:bodyPr/>
                    <a:lstStyle/>
                    <a:p>
                      <a:r>
                        <a:rPr kumimoji="1" lang="en-US" altLang="ja-JP" sz="1600" b="0" dirty="0">
                          <a:latin typeface="+mn-ea"/>
                          <a:ea typeface="+mn-ea"/>
                        </a:rPr>
                        <a:t>1</a:t>
                      </a:r>
                      <a:r>
                        <a:rPr kumimoji="1" lang="ja-JP" altLang="en-US" sz="1600" b="0" dirty="0">
                          <a:latin typeface="+mn-ea"/>
                          <a:ea typeface="+mn-ea"/>
                        </a:rPr>
                        <a:t>年は思いがけない風が吹きっぱなしだった</a:t>
                      </a:r>
                    </a:p>
                  </a:txBody>
                  <a:tcPr anchor="ctr">
                    <a:noFill/>
                  </a:tcPr>
                </a:tc>
                <a:extLst>
                  <a:ext uri="{0D108BD9-81ED-4DB2-BD59-A6C34878D82A}">
                    <a16:rowId xmlns:a16="http://schemas.microsoft.com/office/drawing/2014/main" val="707974075"/>
                  </a:ext>
                </a:extLst>
              </a:tr>
            </a:tbl>
          </a:graphicData>
        </a:graphic>
      </p:graphicFrame>
      <p:sp>
        <p:nvSpPr>
          <p:cNvPr id="6" name="正方形/長方形 5">
            <a:extLst>
              <a:ext uri="{FF2B5EF4-FFF2-40B4-BE49-F238E27FC236}">
                <a16:creationId xmlns:a16="http://schemas.microsoft.com/office/drawing/2014/main" id="{3D312686-4029-45C8-8B68-E88BDC16982D}"/>
              </a:ext>
            </a:extLst>
          </p:cNvPr>
          <p:cNvSpPr/>
          <p:nvPr/>
        </p:nvSpPr>
        <p:spPr>
          <a:xfrm>
            <a:off x="7923865" y="3237615"/>
            <a:ext cx="3733801"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2CD2294-9E0C-486A-8784-44977934215D}"/>
              </a:ext>
            </a:extLst>
          </p:cNvPr>
          <p:cNvSpPr/>
          <p:nvPr/>
        </p:nvSpPr>
        <p:spPr>
          <a:xfrm>
            <a:off x="10400366" y="4089332"/>
            <a:ext cx="860634" cy="328746"/>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89DFBFF-10AD-4206-803D-457B4A89FD49}"/>
              </a:ext>
            </a:extLst>
          </p:cNvPr>
          <p:cNvSpPr/>
          <p:nvPr/>
        </p:nvSpPr>
        <p:spPr>
          <a:xfrm>
            <a:off x="7923864" y="3566361"/>
            <a:ext cx="1514477"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F5D85C1-B09D-4CBA-BC49-13A001FD3147}"/>
              </a:ext>
            </a:extLst>
          </p:cNvPr>
          <p:cNvSpPr/>
          <p:nvPr/>
        </p:nvSpPr>
        <p:spPr>
          <a:xfrm>
            <a:off x="8485841" y="4593242"/>
            <a:ext cx="723900"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B0699F2-77C8-4570-AEB8-C35D721B4F06}"/>
              </a:ext>
            </a:extLst>
          </p:cNvPr>
          <p:cNvSpPr/>
          <p:nvPr/>
        </p:nvSpPr>
        <p:spPr>
          <a:xfrm>
            <a:off x="8485841" y="4973620"/>
            <a:ext cx="2892541" cy="380378"/>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1195B20-6020-4498-A65B-5B5A1391B3B6}"/>
              </a:ext>
            </a:extLst>
          </p:cNvPr>
          <p:cNvSpPr/>
          <p:nvPr/>
        </p:nvSpPr>
        <p:spPr>
          <a:xfrm>
            <a:off x="9724091" y="4969624"/>
            <a:ext cx="1654291" cy="361317"/>
          </a:xfrm>
          <a:prstGeom prst="rect">
            <a:avLst/>
          </a:prstGeom>
          <a:noFill/>
          <a:ln w="19050">
            <a:solidFill>
              <a:srgbClr val="406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DEE272E-9900-4327-98BF-A2286F207336}"/>
              </a:ext>
            </a:extLst>
          </p:cNvPr>
          <p:cNvSpPr/>
          <p:nvPr/>
        </p:nvSpPr>
        <p:spPr>
          <a:xfrm>
            <a:off x="7923864" y="4069381"/>
            <a:ext cx="1695451"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4AB506D-773A-4457-835B-F73FA3FE7699}"/>
              </a:ext>
            </a:extLst>
          </p:cNvPr>
          <p:cNvSpPr/>
          <p:nvPr/>
        </p:nvSpPr>
        <p:spPr>
          <a:xfrm>
            <a:off x="11998012" y="2668244"/>
            <a:ext cx="440705" cy="288794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2615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D18B2A-8A96-4E36-B722-6E9303A08697}"/>
              </a:ext>
            </a:extLst>
          </p:cNvPr>
          <p:cNvSpPr>
            <a:spLocks noGrp="1"/>
          </p:cNvSpPr>
          <p:nvPr>
            <p:ph type="title"/>
          </p:nvPr>
        </p:nvSpPr>
        <p:spPr/>
        <p:txBody>
          <a:bodyPr/>
          <a:lstStyle/>
          <a:p>
            <a:r>
              <a:rPr kumimoji="1" lang="en-US" altLang="ja-JP" dirty="0"/>
              <a:t>p.6 – </a:t>
            </a:r>
            <a:r>
              <a:rPr kumimoji="1" lang="ja-JP" altLang="en-US" dirty="0"/>
              <a:t>出来事のクラスタリングの例</a:t>
            </a:r>
          </a:p>
        </p:txBody>
      </p:sp>
      <p:grpSp>
        <p:nvGrpSpPr>
          <p:cNvPr id="4" name="グループ化 3">
            <a:extLst>
              <a:ext uri="{FF2B5EF4-FFF2-40B4-BE49-F238E27FC236}">
                <a16:creationId xmlns:a16="http://schemas.microsoft.com/office/drawing/2014/main" id="{66ADAEE0-92B9-4353-ACB2-5C8ED2A02CBE}"/>
              </a:ext>
            </a:extLst>
          </p:cNvPr>
          <p:cNvGrpSpPr/>
          <p:nvPr/>
        </p:nvGrpSpPr>
        <p:grpSpPr>
          <a:xfrm>
            <a:off x="3831507" y="3603185"/>
            <a:ext cx="1401103" cy="711114"/>
            <a:chOff x="10536824" y="4694238"/>
            <a:chExt cx="890738" cy="452084"/>
          </a:xfrm>
        </p:grpSpPr>
        <p:sp>
          <p:nvSpPr>
            <p:cNvPr id="5" name="矢印: 右 4">
              <a:extLst>
                <a:ext uri="{FF2B5EF4-FFF2-40B4-BE49-F238E27FC236}">
                  <a16:creationId xmlns:a16="http://schemas.microsoft.com/office/drawing/2014/main" id="{44CB8DEA-1F9B-4D21-9C89-8217530D530A}"/>
                </a:ext>
              </a:extLst>
            </p:cNvPr>
            <p:cNvSpPr/>
            <p:nvPr/>
          </p:nvSpPr>
          <p:spPr>
            <a:xfrm rot="5400000">
              <a:off x="10463182"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6" name="矢印: 右 5">
              <a:extLst>
                <a:ext uri="{FF2B5EF4-FFF2-40B4-BE49-F238E27FC236}">
                  <a16:creationId xmlns:a16="http://schemas.microsoft.com/office/drawing/2014/main" id="{4A70AC1C-4BA7-4759-9AB0-F763E39075DF}"/>
                </a:ext>
              </a:extLst>
            </p:cNvPr>
            <p:cNvSpPr/>
            <p:nvPr/>
          </p:nvSpPr>
          <p:spPr>
            <a:xfrm rot="5400000">
              <a:off x="11189264"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7" name="正方形/長方形 6">
              <a:extLst>
                <a:ext uri="{FF2B5EF4-FFF2-40B4-BE49-F238E27FC236}">
                  <a16:creationId xmlns:a16="http://schemas.microsoft.com/office/drawing/2014/main" id="{718165E9-8A92-4874-B4D7-5670AC1EDEAA}"/>
                </a:ext>
              </a:extLst>
            </p:cNvPr>
            <p:cNvSpPr/>
            <p:nvPr/>
          </p:nvSpPr>
          <p:spPr>
            <a:xfrm>
              <a:off x="10610700" y="4834382"/>
              <a:ext cx="758976" cy="45719"/>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574005D-6571-4D63-8773-E6A63F89FBD3}"/>
                </a:ext>
              </a:extLst>
            </p:cNvPr>
            <p:cNvSpPr/>
            <p:nvPr/>
          </p:nvSpPr>
          <p:spPr>
            <a:xfrm rot="5400000">
              <a:off x="10904631" y="4748939"/>
              <a:ext cx="174427" cy="65025"/>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図 8" descr="グラフィカル ユーザー インターフェイス, アプリケーション, アイコン&#10;&#10;自動的に生成された説明">
            <a:extLst>
              <a:ext uri="{FF2B5EF4-FFF2-40B4-BE49-F238E27FC236}">
                <a16:creationId xmlns:a16="http://schemas.microsoft.com/office/drawing/2014/main" id="{2032532D-6913-44F3-BA91-4E2B741EFA9D}"/>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51174"/>
          <a:stretch/>
        </p:blipFill>
        <p:spPr>
          <a:xfrm>
            <a:off x="4598380" y="4478861"/>
            <a:ext cx="806340" cy="729950"/>
          </a:xfrm>
          <a:prstGeom prst="rect">
            <a:avLst/>
          </a:prstGeom>
        </p:spPr>
      </p:pic>
      <p:pic>
        <p:nvPicPr>
          <p:cNvPr id="10" name="図 9" descr="グラフィカル ユーザー インターフェイス, アプリケーション, アイコン&#10;&#10;自動的に生成された説明">
            <a:extLst>
              <a:ext uri="{FF2B5EF4-FFF2-40B4-BE49-F238E27FC236}">
                <a16:creationId xmlns:a16="http://schemas.microsoft.com/office/drawing/2014/main" id="{EB26BED2-10ED-43B5-9E72-6E86661C3381}"/>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43047"/>
          <a:stretch/>
        </p:blipFill>
        <p:spPr>
          <a:xfrm>
            <a:off x="3587801" y="4256783"/>
            <a:ext cx="806340" cy="851445"/>
          </a:xfrm>
          <a:prstGeom prst="rect">
            <a:avLst/>
          </a:prstGeom>
        </p:spPr>
      </p:pic>
      <p:pic>
        <p:nvPicPr>
          <p:cNvPr id="11" name="図 10" descr="グラフィカル ユーザー インターフェイス, アプリケーション, アイコン&#10;&#10;自動的に生成された説明">
            <a:extLst>
              <a:ext uri="{FF2B5EF4-FFF2-40B4-BE49-F238E27FC236}">
                <a16:creationId xmlns:a16="http://schemas.microsoft.com/office/drawing/2014/main" id="{C2702B0D-B243-4E66-A00F-D04CB30D9F42}"/>
              </a:ext>
            </a:extLst>
          </p:cNvPr>
          <p:cNvPicPr>
            <a:picLocks noChangeAspect="1"/>
          </p:cNvPicPr>
          <p:nvPr/>
        </p:nvPicPr>
        <p:blipFill rotWithShape="1">
          <a:blip r:embed="rId3">
            <a:extLst>
              <a:ext uri="{28A0092B-C50C-407E-A947-70E740481C1C}">
                <a14:useLocalDpi xmlns:a14="http://schemas.microsoft.com/office/drawing/2010/main" val="0"/>
              </a:ext>
            </a:extLst>
          </a:blip>
          <a:srcRect t="57668"/>
          <a:stretch/>
        </p:blipFill>
        <p:spPr>
          <a:xfrm>
            <a:off x="2931955" y="5182220"/>
            <a:ext cx="1612680" cy="632862"/>
          </a:xfrm>
          <a:prstGeom prst="rect">
            <a:avLst/>
          </a:prstGeom>
        </p:spPr>
      </p:pic>
      <p:pic>
        <p:nvPicPr>
          <p:cNvPr id="12" name="図 11" descr="ダイアグラム が含まれている画像&#10;&#10;自動的に生成された説明">
            <a:extLst>
              <a:ext uri="{FF2B5EF4-FFF2-40B4-BE49-F238E27FC236}">
                <a16:creationId xmlns:a16="http://schemas.microsoft.com/office/drawing/2014/main" id="{E17CB374-F4C3-402A-947C-A6A20ED51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119" y="4526730"/>
            <a:ext cx="1626288" cy="1626288"/>
          </a:xfrm>
          <a:prstGeom prst="rect">
            <a:avLst/>
          </a:prstGeom>
        </p:spPr>
      </p:pic>
      <p:sp>
        <p:nvSpPr>
          <p:cNvPr id="15" name="テキスト ボックス 14">
            <a:extLst>
              <a:ext uri="{FF2B5EF4-FFF2-40B4-BE49-F238E27FC236}">
                <a16:creationId xmlns:a16="http://schemas.microsoft.com/office/drawing/2014/main" id="{5FC9EE7D-61C7-4FAC-81B2-B6367075FD2B}"/>
              </a:ext>
            </a:extLst>
          </p:cNvPr>
          <p:cNvSpPr txBox="1"/>
          <p:nvPr/>
        </p:nvSpPr>
        <p:spPr>
          <a:xfrm>
            <a:off x="3920280" y="6123653"/>
            <a:ext cx="4660250"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15  </a:t>
            </a:r>
            <a:r>
              <a:rPr kumimoji="1" lang="ja-JP" altLang="en-US" sz="1400" dirty="0"/>
              <a:t>出来事の類似度による記事のクラスタリングの例</a:t>
            </a:r>
            <a:endParaRPr kumimoji="1" lang="en-US" altLang="ja-JP" sz="1400" dirty="0">
              <a:latin typeface="+mn-ea"/>
            </a:endParaRPr>
          </a:p>
        </p:txBody>
      </p:sp>
      <p:sp>
        <p:nvSpPr>
          <p:cNvPr id="17" name="矢印: 右 16">
            <a:extLst>
              <a:ext uri="{FF2B5EF4-FFF2-40B4-BE49-F238E27FC236}">
                <a16:creationId xmlns:a16="http://schemas.microsoft.com/office/drawing/2014/main" id="{4A7AD762-026B-49FC-B924-F17D34F11762}"/>
              </a:ext>
            </a:extLst>
          </p:cNvPr>
          <p:cNvSpPr/>
          <p:nvPr/>
        </p:nvSpPr>
        <p:spPr>
          <a:xfrm rot="5400000">
            <a:off x="4316615" y="3052174"/>
            <a:ext cx="490672" cy="258999"/>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18" name="矢印: 右 17">
            <a:extLst>
              <a:ext uri="{FF2B5EF4-FFF2-40B4-BE49-F238E27FC236}">
                <a16:creationId xmlns:a16="http://schemas.microsoft.com/office/drawing/2014/main" id="{2F6D52D9-D3E0-473E-8500-C20EF8AE0830}"/>
              </a:ext>
            </a:extLst>
          </p:cNvPr>
          <p:cNvSpPr/>
          <p:nvPr/>
        </p:nvSpPr>
        <p:spPr>
          <a:xfrm rot="5400000">
            <a:off x="7230575" y="3490596"/>
            <a:ext cx="1372284" cy="275131"/>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19" name="正方形/長方形 18">
            <a:extLst>
              <a:ext uri="{FF2B5EF4-FFF2-40B4-BE49-F238E27FC236}">
                <a16:creationId xmlns:a16="http://schemas.microsoft.com/office/drawing/2014/main" id="{771FC8EE-C90C-410C-BB42-301545C2E247}"/>
              </a:ext>
            </a:extLst>
          </p:cNvPr>
          <p:cNvSpPr/>
          <p:nvPr/>
        </p:nvSpPr>
        <p:spPr>
          <a:xfrm>
            <a:off x="4548657" y="2936337"/>
            <a:ext cx="3403496" cy="98036"/>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D582E00-82E7-4D55-BAC7-47502A8AB47E}"/>
              </a:ext>
            </a:extLst>
          </p:cNvPr>
          <p:cNvSpPr/>
          <p:nvPr/>
        </p:nvSpPr>
        <p:spPr>
          <a:xfrm rot="5400000">
            <a:off x="5011001" y="2801938"/>
            <a:ext cx="274368" cy="102282"/>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グラフィカル ユーザー インターフェイス, アプリケーション, アイコン&#10;&#10;自動的に生成された説明">
            <a:extLst>
              <a:ext uri="{FF2B5EF4-FFF2-40B4-BE49-F238E27FC236}">
                <a16:creationId xmlns:a16="http://schemas.microsoft.com/office/drawing/2014/main" id="{5B83BDD8-4452-44FF-A1A3-E134A453D2A7}"/>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43047"/>
          <a:stretch/>
        </p:blipFill>
        <p:spPr>
          <a:xfrm>
            <a:off x="7588326" y="4293307"/>
            <a:ext cx="806340" cy="851445"/>
          </a:xfrm>
          <a:prstGeom prst="rect">
            <a:avLst/>
          </a:prstGeom>
        </p:spPr>
      </p:pic>
      <p:pic>
        <p:nvPicPr>
          <p:cNvPr id="23" name="図 22" descr="グラフィカル ユーザー インターフェイス, アプリケーション, アイコン&#10;&#10;自動的に生成された説明">
            <a:extLst>
              <a:ext uri="{FF2B5EF4-FFF2-40B4-BE49-F238E27FC236}">
                <a16:creationId xmlns:a16="http://schemas.microsoft.com/office/drawing/2014/main" id="{03BCDBB1-E1A5-4C92-86CB-1D336D55B7A6}"/>
              </a:ext>
            </a:extLst>
          </p:cNvPr>
          <p:cNvPicPr>
            <a:picLocks noChangeAspect="1"/>
          </p:cNvPicPr>
          <p:nvPr/>
        </p:nvPicPr>
        <p:blipFill rotWithShape="1">
          <a:blip r:embed="rId3">
            <a:extLst>
              <a:ext uri="{28A0092B-C50C-407E-A947-70E740481C1C}">
                <a14:useLocalDpi xmlns:a14="http://schemas.microsoft.com/office/drawing/2010/main" val="0"/>
              </a:ext>
            </a:extLst>
          </a:blip>
          <a:srcRect t="57668"/>
          <a:stretch/>
        </p:blipFill>
        <p:spPr>
          <a:xfrm>
            <a:off x="6932480" y="5218744"/>
            <a:ext cx="1612680" cy="632862"/>
          </a:xfrm>
          <a:prstGeom prst="rect">
            <a:avLst/>
          </a:prstGeom>
        </p:spPr>
      </p:pic>
      <p:pic>
        <p:nvPicPr>
          <p:cNvPr id="24" name="図 23" descr="ゲームのキャラクター&#10;&#10;低い精度で自動的に生成された説明">
            <a:extLst>
              <a:ext uri="{FF2B5EF4-FFF2-40B4-BE49-F238E27FC236}">
                <a16:creationId xmlns:a16="http://schemas.microsoft.com/office/drawing/2014/main" id="{83DE4D21-D9BA-45A7-BF59-503DC559E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449" y="3629451"/>
            <a:ext cx="1954578" cy="1954578"/>
          </a:xfrm>
          <a:prstGeom prst="rect">
            <a:avLst/>
          </a:prstGeom>
        </p:spPr>
      </p:pic>
      <p:sp>
        <p:nvSpPr>
          <p:cNvPr id="26" name="矢印: 右 25">
            <a:extLst>
              <a:ext uri="{FF2B5EF4-FFF2-40B4-BE49-F238E27FC236}">
                <a16:creationId xmlns:a16="http://schemas.microsoft.com/office/drawing/2014/main" id="{DD8BFA09-DE04-4138-8E35-46BA49773EF7}"/>
              </a:ext>
            </a:extLst>
          </p:cNvPr>
          <p:cNvSpPr/>
          <p:nvPr/>
        </p:nvSpPr>
        <p:spPr>
          <a:xfrm rot="5400000">
            <a:off x="4885713" y="2126576"/>
            <a:ext cx="490672" cy="258999"/>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8" name="正方形/長方形 27">
            <a:extLst>
              <a:ext uri="{FF2B5EF4-FFF2-40B4-BE49-F238E27FC236}">
                <a16:creationId xmlns:a16="http://schemas.microsoft.com/office/drawing/2014/main" id="{AC11BCFD-D9DC-4D9D-9385-686BEC8BC18C}"/>
              </a:ext>
            </a:extLst>
          </p:cNvPr>
          <p:cNvSpPr/>
          <p:nvPr/>
        </p:nvSpPr>
        <p:spPr>
          <a:xfrm>
            <a:off x="5117755" y="2010739"/>
            <a:ext cx="3873845" cy="88271"/>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DBCDB92-AC53-45D6-A193-2C92A8DE9CDE}"/>
              </a:ext>
            </a:extLst>
          </p:cNvPr>
          <p:cNvSpPr/>
          <p:nvPr/>
        </p:nvSpPr>
        <p:spPr>
          <a:xfrm rot="5400000">
            <a:off x="7803171" y="1849377"/>
            <a:ext cx="274368" cy="102282"/>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379AD30-9DB2-40C2-ABE3-0051B0BC3DDE}"/>
              </a:ext>
            </a:extLst>
          </p:cNvPr>
          <p:cNvSpPr txBox="1"/>
          <p:nvPr/>
        </p:nvSpPr>
        <p:spPr>
          <a:xfrm>
            <a:off x="2173413" y="4366185"/>
            <a:ext cx="1338828" cy="923330"/>
          </a:xfrm>
          <a:prstGeom prst="rect">
            <a:avLst/>
          </a:prstGeom>
          <a:noFill/>
        </p:spPr>
        <p:txBody>
          <a:bodyPr wrap="none" rtlCol="0">
            <a:spAutoFit/>
          </a:bodyPr>
          <a:lstStyle/>
          <a:p>
            <a:r>
              <a:rPr kumimoji="1" lang="ja-JP" altLang="en-US" dirty="0"/>
              <a:t>選手</a:t>
            </a:r>
            <a:r>
              <a:rPr kumimoji="1" lang="en-US" altLang="ja-JP" dirty="0"/>
              <a:t>A</a:t>
            </a:r>
            <a:r>
              <a:rPr kumimoji="1" lang="ja-JP" altLang="en-US" dirty="0"/>
              <a:t>の</a:t>
            </a:r>
            <a:endParaRPr kumimoji="1" lang="en-US" altLang="ja-JP" dirty="0"/>
          </a:p>
          <a:p>
            <a:r>
              <a:rPr kumimoji="1" lang="ja-JP" altLang="en-US" dirty="0"/>
              <a:t>大会</a:t>
            </a:r>
            <a:r>
              <a:rPr kumimoji="1" lang="en-US" altLang="ja-JP" dirty="0"/>
              <a:t>B</a:t>
            </a:r>
            <a:r>
              <a:rPr kumimoji="1" lang="ja-JP" altLang="en-US" dirty="0"/>
              <a:t>の</a:t>
            </a:r>
            <a:endParaRPr kumimoji="1" lang="en-US" altLang="ja-JP" dirty="0"/>
          </a:p>
          <a:p>
            <a:r>
              <a:rPr kumimoji="1" lang="ja-JP" altLang="en-US" dirty="0"/>
              <a:t>ホームラン</a:t>
            </a:r>
          </a:p>
        </p:txBody>
      </p:sp>
      <p:sp>
        <p:nvSpPr>
          <p:cNvPr id="31" name="テキスト ボックス 30">
            <a:extLst>
              <a:ext uri="{FF2B5EF4-FFF2-40B4-BE49-F238E27FC236}">
                <a16:creationId xmlns:a16="http://schemas.microsoft.com/office/drawing/2014/main" id="{B32B76C5-FF3E-484A-91AB-46EDFAAC3CAE}"/>
              </a:ext>
            </a:extLst>
          </p:cNvPr>
          <p:cNvSpPr txBox="1"/>
          <p:nvPr/>
        </p:nvSpPr>
        <p:spPr>
          <a:xfrm>
            <a:off x="5572463" y="4347086"/>
            <a:ext cx="1569660" cy="923330"/>
          </a:xfrm>
          <a:prstGeom prst="rect">
            <a:avLst/>
          </a:prstGeom>
          <a:noFill/>
        </p:spPr>
        <p:txBody>
          <a:bodyPr wrap="none" rtlCol="0">
            <a:spAutoFit/>
          </a:bodyPr>
          <a:lstStyle/>
          <a:p>
            <a:r>
              <a:rPr kumimoji="1" lang="ja-JP" altLang="en-US" dirty="0"/>
              <a:t>選手</a:t>
            </a:r>
            <a:r>
              <a:rPr kumimoji="1" lang="en-US" altLang="ja-JP" dirty="0"/>
              <a:t>A</a:t>
            </a:r>
            <a:r>
              <a:rPr kumimoji="1" lang="ja-JP" altLang="en-US" dirty="0"/>
              <a:t>の</a:t>
            </a:r>
            <a:endParaRPr kumimoji="1" lang="en-US" altLang="ja-JP" dirty="0"/>
          </a:p>
          <a:p>
            <a:r>
              <a:rPr kumimoji="1" lang="ja-JP" altLang="en-US" dirty="0"/>
              <a:t>大会</a:t>
            </a:r>
            <a:r>
              <a:rPr kumimoji="1" lang="en-US" altLang="ja-JP" dirty="0"/>
              <a:t>B</a:t>
            </a:r>
            <a:r>
              <a:rPr kumimoji="1" lang="ja-JP" altLang="en-US" dirty="0"/>
              <a:t>の</a:t>
            </a:r>
            <a:endParaRPr kumimoji="1" lang="en-US" altLang="ja-JP" dirty="0"/>
          </a:p>
          <a:p>
            <a:r>
              <a:rPr kumimoji="1" lang="ja-JP" altLang="en-US" dirty="0"/>
              <a:t>インタビュー</a:t>
            </a:r>
            <a:endParaRPr kumimoji="1" lang="en-US" altLang="ja-JP" dirty="0"/>
          </a:p>
        </p:txBody>
      </p:sp>
      <p:sp>
        <p:nvSpPr>
          <p:cNvPr id="32" name="テキスト ボックス 31">
            <a:extLst>
              <a:ext uri="{FF2B5EF4-FFF2-40B4-BE49-F238E27FC236}">
                <a16:creationId xmlns:a16="http://schemas.microsoft.com/office/drawing/2014/main" id="{13499C6E-B536-4975-B772-84D405B64048}"/>
              </a:ext>
            </a:extLst>
          </p:cNvPr>
          <p:cNvSpPr txBox="1"/>
          <p:nvPr/>
        </p:nvSpPr>
        <p:spPr>
          <a:xfrm>
            <a:off x="3248220" y="2930342"/>
            <a:ext cx="1026243" cy="646331"/>
          </a:xfrm>
          <a:prstGeom prst="rect">
            <a:avLst/>
          </a:prstGeom>
          <a:noFill/>
        </p:spPr>
        <p:txBody>
          <a:bodyPr wrap="none" rtlCol="0">
            <a:spAutoFit/>
          </a:bodyPr>
          <a:lstStyle/>
          <a:p>
            <a:r>
              <a:rPr kumimoji="1" lang="ja-JP" altLang="en-US" dirty="0"/>
              <a:t>選手</a:t>
            </a:r>
            <a:r>
              <a:rPr kumimoji="1" lang="en-US" altLang="ja-JP" dirty="0"/>
              <a:t>A</a:t>
            </a:r>
            <a:r>
              <a:rPr kumimoji="1" lang="ja-JP" altLang="en-US" dirty="0"/>
              <a:t>の</a:t>
            </a:r>
            <a:endParaRPr kumimoji="1" lang="en-US" altLang="ja-JP" dirty="0"/>
          </a:p>
          <a:p>
            <a:r>
              <a:rPr kumimoji="1" lang="ja-JP" altLang="en-US" dirty="0"/>
              <a:t>大会</a:t>
            </a:r>
            <a:r>
              <a:rPr kumimoji="1" lang="en-US" altLang="ja-JP" dirty="0"/>
              <a:t>B</a:t>
            </a:r>
            <a:endParaRPr kumimoji="1" lang="ja-JP" altLang="en-US" dirty="0"/>
          </a:p>
        </p:txBody>
      </p:sp>
      <p:sp>
        <p:nvSpPr>
          <p:cNvPr id="33" name="テキスト ボックス 32">
            <a:extLst>
              <a:ext uri="{FF2B5EF4-FFF2-40B4-BE49-F238E27FC236}">
                <a16:creationId xmlns:a16="http://schemas.microsoft.com/office/drawing/2014/main" id="{907DF113-6AAD-4FBA-897C-65EE9504481E}"/>
              </a:ext>
            </a:extLst>
          </p:cNvPr>
          <p:cNvSpPr txBox="1"/>
          <p:nvPr/>
        </p:nvSpPr>
        <p:spPr>
          <a:xfrm>
            <a:off x="4178200" y="2144474"/>
            <a:ext cx="795411" cy="369332"/>
          </a:xfrm>
          <a:prstGeom prst="rect">
            <a:avLst/>
          </a:prstGeom>
          <a:noFill/>
        </p:spPr>
        <p:txBody>
          <a:bodyPr wrap="none" rtlCol="0">
            <a:spAutoFit/>
          </a:bodyPr>
          <a:lstStyle/>
          <a:p>
            <a:r>
              <a:rPr kumimoji="1" lang="ja-JP" altLang="en-US" dirty="0"/>
              <a:t>選手</a:t>
            </a:r>
            <a:r>
              <a:rPr kumimoji="1" lang="en-US" altLang="ja-JP" dirty="0"/>
              <a:t>A</a:t>
            </a:r>
            <a:endParaRPr kumimoji="1" lang="ja-JP" altLang="en-US" dirty="0"/>
          </a:p>
        </p:txBody>
      </p:sp>
      <p:sp>
        <p:nvSpPr>
          <p:cNvPr id="34" name="テキスト ボックス 33">
            <a:extLst>
              <a:ext uri="{FF2B5EF4-FFF2-40B4-BE49-F238E27FC236}">
                <a16:creationId xmlns:a16="http://schemas.microsoft.com/office/drawing/2014/main" id="{3F1E4F45-A447-4E94-BD28-583B61D93ABA}"/>
              </a:ext>
            </a:extLst>
          </p:cNvPr>
          <p:cNvSpPr txBox="1"/>
          <p:nvPr/>
        </p:nvSpPr>
        <p:spPr>
          <a:xfrm>
            <a:off x="8261612" y="2874860"/>
            <a:ext cx="1338828" cy="646331"/>
          </a:xfrm>
          <a:prstGeom prst="rect">
            <a:avLst/>
          </a:prstGeom>
          <a:noFill/>
        </p:spPr>
        <p:txBody>
          <a:bodyPr wrap="none" rtlCol="0">
            <a:spAutoFit/>
          </a:bodyPr>
          <a:lstStyle/>
          <a:p>
            <a:r>
              <a:rPr kumimoji="1" lang="ja-JP" altLang="en-US" dirty="0"/>
              <a:t>選手</a:t>
            </a:r>
            <a:r>
              <a:rPr kumimoji="1" lang="en-US" altLang="ja-JP" dirty="0"/>
              <a:t>A</a:t>
            </a:r>
            <a:r>
              <a:rPr kumimoji="1" lang="ja-JP" altLang="en-US" dirty="0"/>
              <a:t>の</a:t>
            </a:r>
            <a:endParaRPr kumimoji="1" lang="en-US" altLang="ja-JP" dirty="0"/>
          </a:p>
          <a:p>
            <a:r>
              <a:rPr kumimoji="1" lang="ja-JP" altLang="en-US" dirty="0"/>
              <a:t>普段の練習</a:t>
            </a:r>
          </a:p>
        </p:txBody>
      </p:sp>
      <p:sp>
        <p:nvSpPr>
          <p:cNvPr id="35" name="テキスト ボックス 34">
            <a:extLst>
              <a:ext uri="{FF2B5EF4-FFF2-40B4-BE49-F238E27FC236}">
                <a16:creationId xmlns:a16="http://schemas.microsoft.com/office/drawing/2014/main" id="{7E8177E0-6464-48C4-A202-999CA6F8B0EA}"/>
              </a:ext>
            </a:extLst>
          </p:cNvPr>
          <p:cNvSpPr txBox="1"/>
          <p:nvPr/>
        </p:nvSpPr>
        <p:spPr>
          <a:xfrm>
            <a:off x="9013608" y="1866004"/>
            <a:ext cx="877163" cy="369332"/>
          </a:xfrm>
          <a:prstGeom prst="rect">
            <a:avLst/>
          </a:prstGeom>
          <a:noFill/>
        </p:spPr>
        <p:txBody>
          <a:bodyPr wrap="none" rtlCol="0">
            <a:spAutoFit/>
          </a:bodyPr>
          <a:lstStyle/>
          <a:p>
            <a:r>
              <a:rPr kumimoji="1" lang="ja-JP" altLang="en-US" dirty="0">
                <a:solidFill>
                  <a:srgbClr val="4068E1"/>
                </a:solidFill>
              </a:rPr>
              <a:t>・・・</a:t>
            </a:r>
          </a:p>
        </p:txBody>
      </p:sp>
    </p:spTree>
    <p:extLst>
      <p:ext uri="{BB962C8B-B14F-4D97-AF65-F5344CB8AC3E}">
        <p14:creationId xmlns:p14="http://schemas.microsoft.com/office/powerpoint/2010/main" val="287846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C283E-DED3-41D9-92CC-8E940C27C795}"/>
              </a:ext>
            </a:extLst>
          </p:cNvPr>
          <p:cNvSpPr>
            <a:spLocks noGrp="1"/>
          </p:cNvSpPr>
          <p:nvPr>
            <p:ph type="title"/>
          </p:nvPr>
        </p:nvSpPr>
        <p:spPr/>
        <p:txBody>
          <a:bodyPr/>
          <a:lstStyle/>
          <a:p>
            <a:r>
              <a:rPr kumimoji="1" lang="en-US" altLang="ja-JP" dirty="0"/>
              <a:t>p.6 – </a:t>
            </a:r>
            <a:r>
              <a:rPr kumimoji="1" lang="ja-JP" altLang="en-US" dirty="0"/>
              <a:t>主張のクラスタリングの例</a:t>
            </a:r>
          </a:p>
        </p:txBody>
      </p:sp>
      <p:sp>
        <p:nvSpPr>
          <p:cNvPr id="3" name="コンテンツ プレースホルダー 2">
            <a:extLst>
              <a:ext uri="{FF2B5EF4-FFF2-40B4-BE49-F238E27FC236}">
                <a16:creationId xmlns:a16="http://schemas.microsoft.com/office/drawing/2014/main" id="{3CE0D56E-5449-48A0-917B-813CBC6ECEBD}"/>
              </a:ext>
            </a:extLst>
          </p:cNvPr>
          <p:cNvSpPr>
            <a:spLocks noGrp="1"/>
          </p:cNvSpPr>
          <p:nvPr>
            <p:ph idx="1"/>
          </p:nvPr>
        </p:nvSpPr>
        <p:spPr>
          <a:xfrm>
            <a:off x="562807" y="3008121"/>
            <a:ext cx="10833310" cy="4486275"/>
          </a:xfrm>
        </p:spPr>
        <p:txBody>
          <a:bodyPr/>
          <a:lstStyle/>
          <a:p>
            <a:pPr marL="0" indent="0">
              <a:buNone/>
            </a:pPr>
            <a:r>
              <a:rPr lang="ja-JP" altLang="en-US" dirty="0"/>
              <a:t>「選手</a:t>
            </a:r>
            <a:r>
              <a:rPr lang="en-US" altLang="ja-JP" dirty="0"/>
              <a:t>A</a:t>
            </a:r>
            <a:r>
              <a:rPr lang="ja-JP" altLang="en-US" dirty="0"/>
              <a:t>は今日も絶好調。」</a:t>
            </a:r>
            <a:endParaRPr lang="en-US" altLang="ja-JP" dirty="0"/>
          </a:p>
          <a:p>
            <a:pPr marL="0" indent="0">
              <a:buNone/>
            </a:pPr>
            <a:r>
              <a:rPr kumimoji="1" lang="ja-JP" altLang="en-US" dirty="0"/>
              <a:t>「選手</a:t>
            </a:r>
            <a:r>
              <a:rPr kumimoji="1" lang="en-US" altLang="ja-JP" dirty="0"/>
              <a:t>A</a:t>
            </a:r>
            <a:r>
              <a:rPr kumimoji="1" lang="ja-JP" altLang="en-US" dirty="0"/>
              <a:t>は余裕の表情。」</a:t>
            </a:r>
            <a:endParaRPr kumimoji="1" lang="en-US" altLang="ja-JP" dirty="0"/>
          </a:p>
          <a:p>
            <a:pPr marL="0" indent="0">
              <a:buNone/>
            </a:pPr>
            <a:endParaRPr lang="en-US" altLang="ja-JP" dirty="0"/>
          </a:p>
          <a:p>
            <a:pPr marL="0" indent="0">
              <a:buNone/>
            </a:pPr>
            <a:r>
              <a:rPr kumimoji="1" lang="ja-JP" altLang="en-US" dirty="0"/>
              <a:t>「選手</a:t>
            </a:r>
            <a:r>
              <a:rPr kumimoji="1" lang="en-US" altLang="ja-JP" dirty="0"/>
              <a:t>A</a:t>
            </a:r>
            <a:r>
              <a:rPr lang="ja-JP" altLang="en-US" dirty="0"/>
              <a:t>の</a:t>
            </a:r>
            <a:r>
              <a:rPr kumimoji="1" lang="ja-JP" altLang="en-US" dirty="0"/>
              <a:t>膝の故障が噓のよう。」</a:t>
            </a:r>
            <a:endParaRPr kumimoji="1" lang="en-US" altLang="ja-JP" dirty="0"/>
          </a:p>
        </p:txBody>
      </p:sp>
      <p:grpSp>
        <p:nvGrpSpPr>
          <p:cNvPr id="7" name="グループ化 6">
            <a:extLst>
              <a:ext uri="{FF2B5EF4-FFF2-40B4-BE49-F238E27FC236}">
                <a16:creationId xmlns:a16="http://schemas.microsoft.com/office/drawing/2014/main" id="{8F0CE37A-879A-404B-9B45-D66EED432B7D}"/>
              </a:ext>
            </a:extLst>
          </p:cNvPr>
          <p:cNvGrpSpPr/>
          <p:nvPr/>
        </p:nvGrpSpPr>
        <p:grpSpPr>
          <a:xfrm>
            <a:off x="8198855" y="1968988"/>
            <a:ext cx="1941954" cy="985617"/>
            <a:chOff x="10536824" y="4694238"/>
            <a:chExt cx="890738" cy="452084"/>
          </a:xfrm>
          <a:solidFill>
            <a:schemeClr val="accent1">
              <a:lumMod val="40000"/>
              <a:lumOff val="60000"/>
            </a:schemeClr>
          </a:solidFill>
        </p:grpSpPr>
        <p:sp>
          <p:nvSpPr>
            <p:cNvPr id="23" name="矢印: 右 22">
              <a:extLst>
                <a:ext uri="{FF2B5EF4-FFF2-40B4-BE49-F238E27FC236}">
                  <a16:creationId xmlns:a16="http://schemas.microsoft.com/office/drawing/2014/main" id="{B689017A-0E6D-4E0C-924F-6EFD9DA023F7}"/>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4" name="矢印: 右 23">
              <a:extLst>
                <a:ext uri="{FF2B5EF4-FFF2-40B4-BE49-F238E27FC236}">
                  <a16:creationId xmlns:a16="http://schemas.microsoft.com/office/drawing/2014/main" id="{CF724B63-325C-4556-BA50-7199E68DB8F2}"/>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5" name="正方形/長方形 24">
              <a:extLst>
                <a:ext uri="{FF2B5EF4-FFF2-40B4-BE49-F238E27FC236}">
                  <a16:creationId xmlns:a16="http://schemas.microsoft.com/office/drawing/2014/main" id="{00602AC3-448A-4940-8D11-82181FE2B046}"/>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5495B1A-EAC7-4A47-B246-88B841A18196}"/>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図 8" descr="グラフィカル ユーザー インターフェイス, アプリケーション, アイコン&#10;&#10;自動的に生成された説明">
            <a:extLst>
              <a:ext uri="{FF2B5EF4-FFF2-40B4-BE49-F238E27FC236}">
                <a16:creationId xmlns:a16="http://schemas.microsoft.com/office/drawing/2014/main" id="{70C7FCBA-BD05-42BD-83B7-F1770877A33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50000" b="51174"/>
          <a:stretch/>
        </p:blipFill>
        <p:spPr>
          <a:xfrm>
            <a:off x="9261755" y="3182691"/>
            <a:ext cx="1117602" cy="1011724"/>
          </a:xfrm>
          <a:prstGeom prst="rect">
            <a:avLst/>
          </a:prstGeom>
        </p:spPr>
      </p:pic>
      <p:pic>
        <p:nvPicPr>
          <p:cNvPr id="10" name="図 9" descr="グラフィカル ユーザー インターフェイス, アプリケーション, アイコン&#10;&#10;自動的に生成された説明">
            <a:extLst>
              <a:ext uri="{FF2B5EF4-FFF2-40B4-BE49-F238E27FC236}">
                <a16:creationId xmlns:a16="http://schemas.microsoft.com/office/drawing/2014/main" id="{55D37E0D-0CF5-4AFC-AEB1-8D5D2074D2AB}"/>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b="43047"/>
          <a:stretch/>
        </p:blipFill>
        <p:spPr>
          <a:xfrm>
            <a:off x="7861074" y="2874887"/>
            <a:ext cx="1117602" cy="1180118"/>
          </a:xfrm>
          <a:prstGeom prst="rect">
            <a:avLst/>
          </a:prstGeom>
        </p:spPr>
      </p:pic>
      <p:pic>
        <p:nvPicPr>
          <p:cNvPr id="11" name="図 10" descr="グラフィカル ユーザー インターフェイス, アプリケーション, アイコン&#10;&#10;自動的に生成された説明">
            <a:extLst>
              <a:ext uri="{FF2B5EF4-FFF2-40B4-BE49-F238E27FC236}">
                <a16:creationId xmlns:a16="http://schemas.microsoft.com/office/drawing/2014/main" id="{45BBA548-8533-437A-B4A5-1344413C2ADD}"/>
              </a:ext>
            </a:extLst>
          </p:cNvPr>
          <p:cNvPicPr>
            <a:picLocks noChangeAspect="1"/>
          </p:cNvPicPr>
          <p:nvPr/>
        </p:nvPicPr>
        <p:blipFill rotWithShape="1">
          <a:blip r:embed="rId2">
            <a:extLst>
              <a:ext uri="{28A0092B-C50C-407E-A947-70E740481C1C}">
                <a14:useLocalDpi xmlns:a14="http://schemas.microsoft.com/office/drawing/2010/main" val="0"/>
              </a:ext>
            </a:extLst>
          </a:blip>
          <a:srcRect t="57668"/>
          <a:stretch/>
        </p:blipFill>
        <p:spPr>
          <a:xfrm>
            <a:off x="6952059" y="4157560"/>
            <a:ext cx="2235203" cy="877158"/>
          </a:xfrm>
          <a:prstGeom prst="rect">
            <a:avLst/>
          </a:prstGeom>
        </p:spPr>
      </p:pic>
      <p:pic>
        <p:nvPicPr>
          <p:cNvPr id="12" name="図 11" descr="ダイアグラム が含まれている画像&#10;&#10;自動的に生成された説明">
            <a:extLst>
              <a:ext uri="{FF2B5EF4-FFF2-40B4-BE49-F238E27FC236}">
                <a16:creationId xmlns:a16="http://schemas.microsoft.com/office/drawing/2014/main" id="{C542A38C-EFC6-4EB3-98A7-56D911386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716" y="1732678"/>
            <a:ext cx="1459552" cy="1459551"/>
          </a:xfrm>
          <a:prstGeom prst="rect">
            <a:avLst/>
          </a:prstGeom>
        </p:spPr>
      </p:pic>
      <p:grpSp>
        <p:nvGrpSpPr>
          <p:cNvPr id="13" name="グループ化 12">
            <a:extLst>
              <a:ext uri="{FF2B5EF4-FFF2-40B4-BE49-F238E27FC236}">
                <a16:creationId xmlns:a16="http://schemas.microsoft.com/office/drawing/2014/main" id="{ABD8E560-DCD0-411D-8725-A42B9DEFF564}"/>
              </a:ext>
            </a:extLst>
          </p:cNvPr>
          <p:cNvGrpSpPr/>
          <p:nvPr/>
        </p:nvGrpSpPr>
        <p:grpSpPr>
          <a:xfrm rot="5400000">
            <a:off x="6314911" y="3720263"/>
            <a:ext cx="1304025" cy="985617"/>
            <a:chOff x="10536824" y="4694238"/>
            <a:chExt cx="890738" cy="452084"/>
          </a:xfrm>
          <a:solidFill>
            <a:srgbClr val="FF725E"/>
          </a:solidFill>
        </p:grpSpPr>
        <p:sp>
          <p:nvSpPr>
            <p:cNvPr id="19" name="矢印: 右 18">
              <a:extLst>
                <a:ext uri="{FF2B5EF4-FFF2-40B4-BE49-F238E27FC236}">
                  <a16:creationId xmlns:a16="http://schemas.microsoft.com/office/drawing/2014/main" id="{3AA6FCD3-E716-42AF-9AA5-E8FEC9050FF3}"/>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20" name="矢印: 右 19">
              <a:extLst>
                <a:ext uri="{FF2B5EF4-FFF2-40B4-BE49-F238E27FC236}">
                  <a16:creationId xmlns:a16="http://schemas.microsoft.com/office/drawing/2014/main" id="{533ABB6A-51B1-4706-9135-BB3B2676CDA7}"/>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21" name="正方形/長方形 20">
              <a:extLst>
                <a:ext uri="{FF2B5EF4-FFF2-40B4-BE49-F238E27FC236}">
                  <a16:creationId xmlns:a16="http://schemas.microsoft.com/office/drawing/2014/main" id="{40202981-B741-4A1E-B667-890689898FA6}"/>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22" name="正方形/長方形 21">
              <a:extLst>
                <a:ext uri="{FF2B5EF4-FFF2-40B4-BE49-F238E27FC236}">
                  <a16:creationId xmlns:a16="http://schemas.microsoft.com/office/drawing/2014/main" id="{06F3EB27-BE07-4289-A5CB-FF592143BEE7}"/>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pic>
        <p:nvPicPr>
          <p:cNvPr id="14" name="図 13" descr="グラフィカル ユーザー インターフェイス, アプリケーション, アイコン&#10;&#10;自動的に生成された説明">
            <a:extLst>
              <a:ext uri="{FF2B5EF4-FFF2-40B4-BE49-F238E27FC236}">
                <a16:creationId xmlns:a16="http://schemas.microsoft.com/office/drawing/2014/main" id="{64F71D5C-8982-444F-953D-59F0FC1ABB26}"/>
              </a:ext>
            </a:extLst>
          </p:cNvPr>
          <p:cNvPicPr>
            <a:picLocks noChangeAspect="1"/>
          </p:cNvPicPr>
          <p:nvPr/>
        </p:nvPicPr>
        <p:blipFill rotWithShape="1">
          <a:blip r:embed="rId4">
            <a:extLst>
              <a:ext uri="{28A0092B-C50C-407E-A947-70E740481C1C}">
                <a14:useLocalDpi xmlns:a14="http://schemas.microsoft.com/office/drawing/2010/main" val="0"/>
              </a:ext>
            </a:extLst>
          </a:blip>
          <a:srcRect l="7121" t="35001" r="75459" b="57608"/>
          <a:stretch/>
        </p:blipFill>
        <p:spPr>
          <a:xfrm>
            <a:off x="5784781" y="3605015"/>
            <a:ext cx="389362" cy="153141"/>
          </a:xfrm>
          <a:prstGeom prst="rect">
            <a:avLst/>
          </a:prstGeom>
        </p:spPr>
      </p:pic>
      <p:pic>
        <p:nvPicPr>
          <p:cNvPr id="15" name="図 14" descr="グラフィカル ユーザー インターフェイス, アプリケーション, アイコン&#10;&#10;自動的に生成された説明">
            <a:extLst>
              <a:ext uri="{FF2B5EF4-FFF2-40B4-BE49-F238E27FC236}">
                <a16:creationId xmlns:a16="http://schemas.microsoft.com/office/drawing/2014/main" id="{EABB7385-91FE-4A9E-A5E8-F4CC3B71E12A}"/>
              </a:ext>
            </a:extLst>
          </p:cNvPr>
          <p:cNvPicPr>
            <a:picLocks noChangeAspect="1"/>
          </p:cNvPicPr>
          <p:nvPr/>
        </p:nvPicPr>
        <p:blipFill rotWithShape="1">
          <a:blip r:embed="rId4">
            <a:extLst>
              <a:ext uri="{28A0092B-C50C-407E-A947-70E740481C1C}">
                <a14:useLocalDpi xmlns:a14="http://schemas.microsoft.com/office/drawing/2010/main" val="0"/>
              </a:ext>
            </a:extLst>
          </a:blip>
          <a:srcRect l="7121" t="35001" r="75459" b="60188"/>
          <a:stretch/>
        </p:blipFill>
        <p:spPr>
          <a:xfrm>
            <a:off x="5784781" y="4694719"/>
            <a:ext cx="389362" cy="99675"/>
          </a:xfrm>
          <a:prstGeom prst="rect">
            <a:avLst/>
          </a:prstGeom>
        </p:spPr>
      </p:pic>
      <p:pic>
        <p:nvPicPr>
          <p:cNvPr id="16" name="図 15" descr="ロゴ&#10;&#10;自動的に生成された説明">
            <a:extLst>
              <a:ext uri="{FF2B5EF4-FFF2-40B4-BE49-F238E27FC236}">
                <a16:creationId xmlns:a16="http://schemas.microsoft.com/office/drawing/2014/main" id="{13234208-9FF1-451D-B54D-912D6C3047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250" y="3227232"/>
            <a:ext cx="1425698" cy="1860656"/>
          </a:xfrm>
          <a:prstGeom prst="rect">
            <a:avLst/>
          </a:prstGeom>
        </p:spPr>
      </p:pic>
      <p:sp>
        <p:nvSpPr>
          <p:cNvPr id="17" name="テキスト ボックス 16">
            <a:extLst>
              <a:ext uri="{FF2B5EF4-FFF2-40B4-BE49-F238E27FC236}">
                <a16:creationId xmlns:a16="http://schemas.microsoft.com/office/drawing/2014/main" id="{380D187B-E93E-4ED7-83F4-B8AC1D228899}"/>
              </a:ext>
            </a:extLst>
          </p:cNvPr>
          <p:cNvSpPr txBox="1"/>
          <p:nvPr/>
        </p:nvSpPr>
        <p:spPr>
          <a:xfrm>
            <a:off x="3454656" y="5390440"/>
            <a:ext cx="4660250"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11  </a:t>
            </a:r>
            <a:r>
              <a:rPr kumimoji="1" lang="ja-JP" altLang="en-US" sz="1400" dirty="0"/>
              <a:t>主張の文の類似度を基にしたクラスタリングの例</a:t>
            </a:r>
            <a:endParaRPr kumimoji="1" lang="en-US" altLang="ja-JP" sz="1400" dirty="0">
              <a:latin typeface="+mn-ea"/>
            </a:endParaRPr>
          </a:p>
        </p:txBody>
      </p:sp>
      <p:pic>
        <p:nvPicPr>
          <p:cNvPr id="18" name="図 17" descr="ゲームのキャラクター&#10;&#10;低い精度で自動的に生成された説明">
            <a:extLst>
              <a:ext uri="{FF2B5EF4-FFF2-40B4-BE49-F238E27FC236}">
                <a16:creationId xmlns:a16="http://schemas.microsoft.com/office/drawing/2014/main" id="{245D6B8B-C15C-4B97-9F35-BDB861A9A499}"/>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10218850" y="1735709"/>
            <a:ext cx="1459552" cy="1459551"/>
          </a:xfrm>
          <a:prstGeom prst="rect">
            <a:avLst/>
          </a:prstGeom>
        </p:spPr>
      </p:pic>
    </p:spTree>
    <p:extLst>
      <p:ext uri="{BB962C8B-B14F-4D97-AF65-F5344CB8AC3E}">
        <p14:creationId xmlns:p14="http://schemas.microsoft.com/office/powerpoint/2010/main" val="197349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p:txBody>
          <a:bodyPr>
            <a:normAutofit/>
          </a:bodyPr>
          <a:lstStyle/>
          <a:p>
            <a:r>
              <a:rPr kumimoji="1" lang="en-US" altLang="ja-JP" sz="3200" dirty="0"/>
              <a:t>1. </a:t>
            </a:r>
            <a:r>
              <a:rPr kumimoji="1" lang="ja-JP" altLang="en-US" sz="3200" dirty="0"/>
              <a:t>背景</a:t>
            </a:r>
          </a:p>
        </p:txBody>
      </p:sp>
      <p:sp>
        <p:nvSpPr>
          <p:cNvPr id="3" name="コンテンツ プレースホルダー 2">
            <a:extLst>
              <a:ext uri="{FF2B5EF4-FFF2-40B4-BE49-F238E27FC236}">
                <a16:creationId xmlns:a16="http://schemas.microsoft.com/office/drawing/2014/main" id="{63150B38-408A-4AA9-AFB9-4340BC68FDA3}"/>
              </a:ext>
            </a:extLst>
          </p:cNvPr>
          <p:cNvSpPr>
            <a:spLocks noGrp="1"/>
          </p:cNvSpPr>
          <p:nvPr>
            <p:ph idx="1"/>
          </p:nvPr>
        </p:nvSpPr>
        <p:spPr/>
        <p:txBody>
          <a:bodyPr>
            <a:normAutofit/>
          </a:bodyPr>
          <a:lstStyle/>
          <a:p>
            <a:pPr>
              <a:lnSpc>
                <a:spcPct val="200000"/>
              </a:lnSpc>
            </a:pPr>
            <a:endParaRPr lang="en-US" altLang="ja-JP" dirty="0"/>
          </a:p>
          <a:p>
            <a:r>
              <a:rPr lang="ja-JP" altLang="en-US" dirty="0">
                <a:solidFill>
                  <a:schemeClr val="tx1">
                    <a:lumMod val="85000"/>
                    <a:lumOff val="15000"/>
                  </a:schemeClr>
                </a:solidFill>
              </a:rPr>
              <a:t>記者が出来事を</a:t>
            </a:r>
            <a:r>
              <a:rPr lang="ja-JP" altLang="en-US" dirty="0">
                <a:solidFill>
                  <a:srgbClr val="FF725E"/>
                </a:solidFill>
              </a:rPr>
              <a:t>解釈</a:t>
            </a:r>
            <a:r>
              <a:rPr lang="ja-JP" altLang="en-US" dirty="0"/>
              <a:t>し、主張したい要素を</a:t>
            </a:r>
            <a:r>
              <a:rPr lang="ja-JP" altLang="en-US" dirty="0">
                <a:solidFill>
                  <a:srgbClr val="FF725E"/>
                </a:solidFill>
              </a:rPr>
              <a:t>切り取る</a:t>
            </a:r>
            <a:r>
              <a:rPr lang="ja-JP" altLang="en-US" dirty="0"/>
              <a:t>ため</a:t>
            </a:r>
            <a:endParaRPr lang="en-US" altLang="ja-JP" dirty="0"/>
          </a:p>
          <a:p>
            <a:pPr lvl="1"/>
            <a:r>
              <a:rPr lang="ja-JP" altLang="en-US" dirty="0"/>
              <a:t>地域の文化ごとに</a:t>
            </a:r>
            <a:r>
              <a:rPr lang="ja-JP" altLang="en-US" dirty="0">
                <a:solidFill>
                  <a:srgbClr val="FF725E"/>
                </a:solidFill>
              </a:rPr>
              <a:t>解釈は異なる</a:t>
            </a:r>
            <a:endParaRPr lang="en-US" altLang="ja-JP" dirty="0">
              <a:solidFill>
                <a:srgbClr val="FF725E"/>
              </a:solidFill>
            </a:endParaRPr>
          </a:p>
          <a:p>
            <a:pPr lvl="1"/>
            <a:r>
              <a:rPr lang="ja-JP" altLang="en-US" dirty="0"/>
              <a:t>地域の政治ごとに</a:t>
            </a:r>
            <a:r>
              <a:rPr lang="ja-JP" altLang="en-US" dirty="0">
                <a:solidFill>
                  <a:srgbClr val="FF725E"/>
                </a:solidFill>
              </a:rPr>
              <a:t>切り取り方は異なる</a:t>
            </a:r>
            <a:endParaRPr lang="en-US" altLang="ja-JP" dirty="0">
              <a:solidFill>
                <a:srgbClr val="FF725E"/>
              </a:solidFill>
            </a:endParaRPr>
          </a:p>
          <a:p>
            <a:pPr>
              <a:lnSpc>
                <a:spcPct val="200000"/>
              </a:lnSpc>
            </a:pPr>
            <a:r>
              <a:rPr kumimoji="1" lang="ja-JP" altLang="en-US" b="1" dirty="0"/>
              <a:t>時間的コスト</a:t>
            </a:r>
            <a:r>
              <a:rPr kumimoji="1" lang="ja-JP" altLang="en-US" dirty="0"/>
              <a:t>により、全ての主張を把握できないため</a:t>
            </a:r>
            <a:endParaRPr kumimoji="1" lang="en-US" altLang="ja-JP" dirty="0"/>
          </a:p>
          <a:p>
            <a:pPr lvl="1"/>
            <a:r>
              <a:rPr kumimoji="1" lang="en-US" altLang="ja-JP" dirty="0"/>
              <a:t>Web</a:t>
            </a:r>
            <a:r>
              <a:rPr lang="ja-JP" altLang="en-US" dirty="0"/>
              <a:t>上</a:t>
            </a:r>
            <a:r>
              <a:rPr kumimoji="1" lang="ja-JP" altLang="en-US" dirty="0"/>
              <a:t>の記事を全て読むのは不可能</a:t>
            </a:r>
            <a:endParaRPr kumimoji="1" lang="en-US" altLang="ja-JP" dirty="0"/>
          </a:p>
          <a:p>
            <a:pPr lvl="1"/>
            <a:r>
              <a:rPr lang="ja-JP" altLang="en-US" dirty="0"/>
              <a:t>海外の</a:t>
            </a:r>
            <a:r>
              <a:rPr kumimoji="1" lang="ja-JP" altLang="en-US" dirty="0"/>
              <a:t>記事には読解・翻訳のコスト</a:t>
            </a:r>
          </a:p>
        </p:txBody>
      </p:sp>
      <p:sp>
        <p:nvSpPr>
          <p:cNvPr id="8" name="四角形: 角を丸くする 7">
            <a:extLst>
              <a:ext uri="{FF2B5EF4-FFF2-40B4-BE49-F238E27FC236}">
                <a16:creationId xmlns:a16="http://schemas.microsoft.com/office/drawing/2014/main" id="{9D32A830-6148-4B2C-A02C-723A22C8102A}"/>
              </a:ext>
            </a:extLst>
          </p:cNvPr>
          <p:cNvSpPr/>
          <p:nvPr/>
        </p:nvSpPr>
        <p:spPr>
          <a:xfrm>
            <a:off x="1773936" y="1370712"/>
            <a:ext cx="8659368" cy="823688"/>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400" dirty="0">
                <a:solidFill>
                  <a:schemeClr val="tx1">
                    <a:lumMod val="85000"/>
                    <a:lumOff val="15000"/>
                  </a:schemeClr>
                </a:solidFill>
              </a:rPr>
              <a:t>ニュース読者が</a:t>
            </a:r>
            <a:r>
              <a:rPr kumimoji="1" lang="ja-JP" altLang="en-US" sz="2400" b="1" dirty="0">
                <a:solidFill>
                  <a:schemeClr val="tx1">
                    <a:lumMod val="85000"/>
                    <a:lumOff val="15000"/>
                  </a:schemeClr>
                </a:solidFill>
              </a:rPr>
              <a:t>出来事の一部</a:t>
            </a:r>
            <a:r>
              <a:rPr kumimoji="1" lang="ja-JP" altLang="en-US" sz="2400" dirty="0">
                <a:solidFill>
                  <a:schemeClr val="tx1">
                    <a:lumMod val="85000"/>
                    <a:lumOff val="15000"/>
                  </a:schemeClr>
                </a:solidFill>
              </a:rPr>
              <a:t>しか把握できない</a:t>
            </a:r>
            <a:endParaRPr lang="ja-JP" altLang="ja-JP" sz="2400" dirty="0">
              <a:solidFill>
                <a:schemeClr val="tx1">
                  <a:lumMod val="85000"/>
                  <a:lumOff val="15000"/>
                </a:schemeClr>
              </a:solidFill>
              <a:effectLst/>
            </a:endParaRPr>
          </a:p>
        </p:txBody>
      </p:sp>
      <p:grpSp>
        <p:nvGrpSpPr>
          <p:cNvPr id="46" name="グループ化 45">
            <a:extLst>
              <a:ext uri="{FF2B5EF4-FFF2-40B4-BE49-F238E27FC236}">
                <a16:creationId xmlns:a16="http://schemas.microsoft.com/office/drawing/2014/main" id="{89A1AD74-7AA2-4B5B-BBD0-C5F6944F0C18}"/>
              </a:ext>
            </a:extLst>
          </p:cNvPr>
          <p:cNvGrpSpPr/>
          <p:nvPr/>
        </p:nvGrpSpPr>
        <p:grpSpPr>
          <a:xfrm>
            <a:off x="7612774" y="2112760"/>
            <a:ext cx="4161858" cy="2190340"/>
            <a:chOff x="7612774" y="2164715"/>
            <a:chExt cx="4161858" cy="2190340"/>
          </a:xfrm>
        </p:grpSpPr>
        <p:pic>
          <p:nvPicPr>
            <p:cNvPr id="16" name="図 15" descr="暗い, テーブル, 飛ぶ, 大きい が含まれている画像&#10;&#10;自動的に生成された説明">
              <a:extLst>
                <a:ext uri="{FF2B5EF4-FFF2-40B4-BE49-F238E27FC236}">
                  <a16:creationId xmlns:a16="http://schemas.microsoft.com/office/drawing/2014/main" id="{478C21E4-AB4A-4FCE-8BB1-9F13A0362D1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8473441" y="2164715"/>
              <a:ext cx="2533788" cy="1881505"/>
            </a:xfrm>
            <a:prstGeom prst="rect">
              <a:avLst/>
            </a:prstGeom>
          </p:spPr>
        </p:pic>
        <p:pic>
          <p:nvPicPr>
            <p:cNvPr id="24" name="図 23" descr="ダイアグラム が含まれている画像&#10;&#10;自動的に生成された説明">
              <a:extLst>
                <a:ext uri="{FF2B5EF4-FFF2-40B4-BE49-F238E27FC236}">
                  <a16:creationId xmlns:a16="http://schemas.microsoft.com/office/drawing/2014/main" id="{A6EBA1EB-88D6-432F-9CAE-302CD03C4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9848" y="3044415"/>
              <a:ext cx="1310640" cy="1310640"/>
            </a:xfrm>
            <a:prstGeom prst="rect">
              <a:avLst/>
            </a:prstGeom>
          </p:spPr>
        </p:pic>
        <p:pic>
          <p:nvPicPr>
            <p:cNvPr id="30" name="図 29" descr="名刺, テキスト が含まれている画像&#10;&#10;自動的に生成された説明">
              <a:extLst>
                <a:ext uri="{FF2B5EF4-FFF2-40B4-BE49-F238E27FC236}">
                  <a16:creationId xmlns:a16="http://schemas.microsoft.com/office/drawing/2014/main" id="{C9C7A6B7-12B9-422D-BF95-B0B4B2943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1251" y="3218688"/>
              <a:ext cx="973381" cy="973381"/>
            </a:xfrm>
            <a:prstGeom prst="rect">
              <a:avLst/>
            </a:prstGeom>
          </p:spPr>
        </p:pic>
        <p:pic>
          <p:nvPicPr>
            <p:cNvPr id="32" name="図 31" descr="アイコン が含まれている画像&#10;&#10;自動的に生成された説明">
              <a:extLst>
                <a:ext uri="{FF2B5EF4-FFF2-40B4-BE49-F238E27FC236}">
                  <a16:creationId xmlns:a16="http://schemas.microsoft.com/office/drawing/2014/main" id="{D43FBD58-C01C-449C-835F-A1D23B45C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2774" y="2358934"/>
              <a:ext cx="1216556" cy="1216556"/>
            </a:xfrm>
            <a:prstGeom prst="rect">
              <a:avLst/>
            </a:prstGeom>
          </p:spPr>
        </p:pic>
        <p:sp>
          <p:nvSpPr>
            <p:cNvPr id="33" name="円: 塗りつぶしなし 32">
              <a:extLst>
                <a:ext uri="{FF2B5EF4-FFF2-40B4-BE49-F238E27FC236}">
                  <a16:creationId xmlns:a16="http://schemas.microsoft.com/office/drawing/2014/main" id="{46126709-4553-48F7-B874-CC7EA07A95FE}"/>
                </a:ext>
              </a:extLst>
            </p:cNvPr>
            <p:cNvSpPr/>
            <p:nvPr/>
          </p:nvSpPr>
          <p:spPr>
            <a:xfrm>
              <a:off x="9651897" y="3327813"/>
              <a:ext cx="339758" cy="339758"/>
            </a:xfrm>
            <a:prstGeom prst="donut">
              <a:avLst>
                <a:gd name="adj" fmla="val 5387"/>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円: 塗りつぶしなし 33">
              <a:extLst>
                <a:ext uri="{FF2B5EF4-FFF2-40B4-BE49-F238E27FC236}">
                  <a16:creationId xmlns:a16="http://schemas.microsoft.com/office/drawing/2014/main" id="{6B3DA8FF-5691-4D58-ADE7-B302989F5067}"/>
                </a:ext>
              </a:extLst>
            </p:cNvPr>
            <p:cNvSpPr/>
            <p:nvPr/>
          </p:nvSpPr>
          <p:spPr>
            <a:xfrm>
              <a:off x="9909174" y="3734315"/>
              <a:ext cx="187255" cy="187255"/>
            </a:xfrm>
            <a:prstGeom prst="donut">
              <a:avLst>
                <a:gd name="adj" fmla="val 8778"/>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右 37">
              <a:extLst>
                <a:ext uri="{FF2B5EF4-FFF2-40B4-BE49-F238E27FC236}">
                  <a16:creationId xmlns:a16="http://schemas.microsoft.com/office/drawing/2014/main" id="{90CE5066-8B82-4ED3-AA1B-90DAE6299E8A}"/>
                </a:ext>
              </a:extLst>
            </p:cNvPr>
            <p:cNvSpPr/>
            <p:nvPr/>
          </p:nvSpPr>
          <p:spPr>
            <a:xfrm rot="2001862">
              <a:off x="8651571" y="3001777"/>
              <a:ext cx="1033925"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39" name="矢印: 右 38">
              <a:extLst>
                <a:ext uri="{FF2B5EF4-FFF2-40B4-BE49-F238E27FC236}">
                  <a16:creationId xmlns:a16="http://schemas.microsoft.com/office/drawing/2014/main" id="{DF9B111C-1F7E-480E-B37E-C709BBC6D8CE}"/>
                </a:ext>
              </a:extLst>
            </p:cNvPr>
            <p:cNvSpPr/>
            <p:nvPr/>
          </p:nvSpPr>
          <p:spPr>
            <a:xfrm rot="9692744">
              <a:off x="10360663" y="3493163"/>
              <a:ext cx="737769"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pic>
        <p:nvPicPr>
          <p:cNvPr id="43" name="図 42" descr="グラフィカル ユーザー インターフェイス, アプリケーション, アイコン&#10;&#10;自動的に生成された説明">
            <a:extLst>
              <a:ext uri="{FF2B5EF4-FFF2-40B4-BE49-F238E27FC236}">
                <a16:creationId xmlns:a16="http://schemas.microsoft.com/office/drawing/2014/main" id="{23B98DF0-A250-4B08-A146-7BCC4AC7F7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2268" y="4339793"/>
            <a:ext cx="2002469" cy="2002469"/>
          </a:xfrm>
          <a:prstGeom prst="rect">
            <a:avLst/>
          </a:prstGeom>
        </p:spPr>
      </p:pic>
      <p:pic>
        <p:nvPicPr>
          <p:cNvPr id="45" name="図 44" descr="時計が付いている｜｜｜ｐ&#10;&#10;自動的に生成された説明">
            <a:extLst>
              <a:ext uri="{FF2B5EF4-FFF2-40B4-BE49-F238E27FC236}">
                <a16:creationId xmlns:a16="http://schemas.microsoft.com/office/drawing/2014/main" id="{4B271178-B461-4FF1-840B-B5860D91FB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4742" y="4493465"/>
            <a:ext cx="2466226" cy="2466226"/>
          </a:xfrm>
          <a:prstGeom prst="rect">
            <a:avLst/>
          </a:prstGeom>
        </p:spPr>
      </p:pic>
      <p:sp>
        <p:nvSpPr>
          <p:cNvPr id="47" name="テキスト ボックス 46">
            <a:extLst>
              <a:ext uri="{FF2B5EF4-FFF2-40B4-BE49-F238E27FC236}">
                <a16:creationId xmlns:a16="http://schemas.microsoft.com/office/drawing/2014/main" id="{27B8C330-6404-404A-B523-131ABF0E5D85}"/>
              </a:ext>
            </a:extLst>
          </p:cNvPr>
          <p:cNvSpPr txBox="1"/>
          <p:nvPr/>
        </p:nvSpPr>
        <p:spPr>
          <a:xfrm>
            <a:off x="7719112" y="4187594"/>
            <a:ext cx="4188967"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  </a:t>
            </a:r>
            <a:r>
              <a:rPr kumimoji="1" lang="ja-JP" altLang="en-US" sz="1400" dirty="0">
                <a:latin typeface="+mn-ea"/>
              </a:rPr>
              <a:t>地域ごとに異なる出来事の解釈と切り取り方</a:t>
            </a:r>
          </a:p>
        </p:txBody>
      </p:sp>
      <p:sp>
        <p:nvSpPr>
          <p:cNvPr id="48" name="テキスト ボックス 47">
            <a:extLst>
              <a:ext uri="{FF2B5EF4-FFF2-40B4-BE49-F238E27FC236}">
                <a16:creationId xmlns:a16="http://schemas.microsoft.com/office/drawing/2014/main" id="{B4876DB9-E257-4AC8-845F-C62356039500}"/>
              </a:ext>
            </a:extLst>
          </p:cNvPr>
          <p:cNvSpPr txBox="1"/>
          <p:nvPr/>
        </p:nvSpPr>
        <p:spPr>
          <a:xfrm>
            <a:off x="7719112" y="6123064"/>
            <a:ext cx="3291286"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2  </a:t>
            </a:r>
            <a:r>
              <a:rPr kumimoji="1" lang="ja-JP" altLang="en-US" sz="1400" dirty="0">
                <a:latin typeface="+mn-ea"/>
              </a:rPr>
              <a:t>時間がかかる出来事・主張の把握</a:t>
            </a:r>
          </a:p>
        </p:txBody>
      </p:sp>
    </p:spTree>
    <p:extLst>
      <p:ext uri="{BB962C8B-B14F-4D97-AF65-F5344CB8AC3E}">
        <p14:creationId xmlns:p14="http://schemas.microsoft.com/office/powerpoint/2010/main" val="3299742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9B3807-32DE-4A6F-BD47-AC109E2C1856}"/>
              </a:ext>
            </a:extLst>
          </p:cNvPr>
          <p:cNvSpPr>
            <a:spLocks noGrp="1"/>
          </p:cNvSpPr>
          <p:nvPr>
            <p:ph type="title"/>
          </p:nvPr>
        </p:nvSpPr>
        <p:spPr/>
        <p:txBody>
          <a:bodyPr/>
          <a:lstStyle/>
          <a:p>
            <a:r>
              <a:rPr kumimoji="1" lang="en-US" altLang="ja-JP" dirty="0"/>
              <a:t>p.7 – </a:t>
            </a:r>
            <a:r>
              <a:rPr kumimoji="1" lang="en-US" altLang="ja-JP" dirty="0" err="1"/>
              <a:t>RoBERTa</a:t>
            </a:r>
            <a:r>
              <a:rPr kumimoji="1" lang="en-US" altLang="ja-JP" dirty="0"/>
              <a:t> </a:t>
            </a:r>
            <a:r>
              <a:rPr kumimoji="1" lang="en-US" altLang="ja-JP" sz="1400" dirty="0"/>
              <a:t>(</a:t>
            </a:r>
            <a:r>
              <a:rPr lang="en-US" altLang="ja-JP" sz="1400" dirty="0"/>
              <a:t>Robustly optimized BERT approach)</a:t>
            </a:r>
            <a:r>
              <a:rPr lang="en-US" altLang="ja-JP" dirty="0"/>
              <a:t> </a:t>
            </a:r>
            <a:r>
              <a:rPr kumimoji="1" lang="ja-JP" altLang="en-US" dirty="0"/>
              <a:t>の詳細</a:t>
            </a:r>
          </a:p>
        </p:txBody>
      </p:sp>
      <p:sp>
        <p:nvSpPr>
          <p:cNvPr id="3" name="コンテンツ プレースホルダー 2">
            <a:extLst>
              <a:ext uri="{FF2B5EF4-FFF2-40B4-BE49-F238E27FC236}">
                <a16:creationId xmlns:a16="http://schemas.microsoft.com/office/drawing/2014/main" id="{113ECE43-56C0-4F0A-84BA-94EACA332927}"/>
              </a:ext>
            </a:extLst>
          </p:cNvPr>
          <p:cNvSpPr>
            <a:spLocks noGrp="1"/>
          </p:cNvSpPr>
          <p:nvPr>
            <p:ph idx="1"/>
          </p:nvPr>
        </p:nvSpPr>
        <p:spPr/>
        <p:txBody>
          <a:bodyPr>
            <a:normAutofit fontScale="92500" lnSpcReduction="10000"/>
          </a:bodyPr>
          <a:lstStyle/>
          <a:p>
            <a:r>
              <a:rPr lang="en-US" altLang="ja-JP" dirty="0"/>
              <a:t>BERT</a:t>
            </a:r>
            <a:r>
              <a:rPr lang="ja-JP" altLang="en-US" dirty="0"/>
              <a:t>（発表で紹介した</a:t>
            </a:r>
            <a:r>
              <a:rPr lang="en-US" altLang="ja-JP" dirty="0"/>
              <a:t>Google</a:t>
            </a:r>
            <a:r>
              <a:rPr lang="ja-JP" altLang="en-US" dirty="0"/>
              <a:t>のモデル）を改良した汎用モデル</a:t>
            </a:r>
            <a:endParaRPr lang="en-US" altLang="ja-JP" dirty="0"/>
          </a:p>
          <a:p>
            <a:r>
              <a:rPr lang="ja-JP" altLang="en-US" dirty="0"/>
              <a:t>単語埋め込み（訓練のしやすい文章表現のベクトル）に応用</a:t>
            </a:r>
            <a:endParaRPr kumimoji="1" lang="en-US" altLang="ja-JP" dirty="0"/>
          </a:p>
          <a:p>
            <a:r>
              <a:rPr kumimoji="1" lang="ja-JP" altLang="en-US" dirty="0"/>
              <a:t>学習量が</a:t>
            </a:r>
            <a:r>
              <a:rPr lang="ja-JP" altLang="en-US" dirty="0"/>
              <a:t>多い</a:t>
            </a:r>
            <a:endParaRPr lang="en-US" altLang="ja-JP" dirty="0"/>
          </a:p>
          <a:p>
            <a:pPr lvl="1"/>
            <a:r>
              <a:rPr lang="en-US" altLang="ja-JP" dirty="0"/>
              <a:t>CC-News(76GB)</a:t>
            </a:r>
            <a:r>
              <a:rPr lang="ja-JP" altLang="en-US" dirty="0"/>
              <a:t>、</a:t>
            </a:r>
            <a:r>
              <a:rPr lang="en-US" altLang="ja-JP" dirty="0" err="1"/>
              <a:t>OpenWebText</a:t>
            </a:r>
            <a:r>
              <a:rPr lang="en-US" altLang="ja-JP" dirty="0"/>
              <a:t>(38GB)</a:t>
            </a:r>
            <a:r>
              <a:rPr lang="ja-JP" altLang="en-US" dirty="0"/>
              <a:t>、</a:t>
            </a:r>
            <a:r>
              <a:rPr lang="en-US" altLang="ja-JP" dirty="0"/>
              <a:t>Stories(31GB)</a:t>
            </a:r>
          </a:p>
          <a:p>
            <a:r>
              <a:rPr lang="ja-JP" altLang="en-US" dirty="0"/>
              <a:t>学習自体の改良</a:t>
            </a:r>
            <a:endParaRPr lang="en-US" altLang="ja-JP" dirty="0"/>
          </a:p>
          <a:p>
            <a:pPr lvl="1"/>
            <a:r>
              <a:rPr lang="ja-JP" altLang="en-US" dirty="0"/>
              <a:t>バッチサイズの拡大</a:t>
            </a:r>
            <a:endParaRPr lang="en-US" altLang="ja-JP" dirty="0"/>
          </a:p>
          <a:p>
            <a:pPr lvl="1"/>
            <a:r>
              <a:rPr lang="en-US" altLang="ja-JP" dirty="0"/>
              <a:t>Next Sentence Prediction(NSP)</a:t>
            </a:r>
            <a:r>
              <a:rPr lang="ja-JP" altLang="en-US" dirty="0"/>
              <a:t>の不使用</a:t>
            </a:r>
            <a:endParaRPr lang="en-US" altLang="ja-JP" dirty="0"/>
          </a:p>
          <a:p>
            <a:pPr lvl="1"/>
            <a:r>
              <a:rPr lang="ja-JP" altLang="en-US" dirty="0"/>
              <a:t>より長い文章を入力</a:t>
            </a:r>
            <a:endParaRPr lang="en-US" altLang="ja-JP" dirty="0"/>
          </a:p>
          <a:p>
            <a:pPr lvl="1"/>
            <a:r>
              <a:rPr lang="ja-JP" altLang="en-US" dirty="0"/>
              <a:t>同じマスクを何度も使用せず、ランダムに指定</a:t>
            </a:r>
            <a:endParaRPr lang="en-US" altLang="ja-JP" dirty="0"/>
          </a:p>
          <a:p>
            <a:pPr lvl="1"/>
            <a:endParaRPr kumimoji="1" lang="en-US" altLang="ja-JP" dirty="0"/>
          </a:p>
        </p:txBody>
      </p:sp>
      <p:sp>
        <p:nvSpPr>
          <p:cNvPr id="4" name="テキスト ボックス 3">
            <a:extLst>
              <a:ext uri="{FF2B5EF4-FFF2-40B4-BE49-F238E27FC236}">
                <a16:creationId xmlns:a16="http://schemas.microsoft.com/office/drawing/2014/main" id="{14C911BD-FB49-4E88-9ACD-1ADC03D7F701}"/>
              </a:ext>
            </a:extLst>
          </p:cNvPr>
          <p:cNvSpPr txBox="1"/>
          <p:nvPr/>
        </p:nvSpPr>
        <p:spPr>
          <a:xfrm>
            <a:off x="7562626" y="4964913"/>
            <a:ext cx="4316990" cy="954107"/>
          </a:xfrm>
          <a:prstGeom prst="rect">
            <a:avLst/>
          </a:prstGeom>
          <a:noFill/>
        </p:spPr>
        <p:txBody>
          <a:bodyPr wrap="square" rtlCol="0">
            <a:spAutoFit/>
          </a:bodyPr>
          <a:lstStyle/>
          <a:p>
            <a:r>
              <a:rPr lang="en-US" altLang="ja-JP" sz="1400" dirty="0">
                <a:solidFill>
                  <a:schemeClr val="bg2">
                    <a:lumMod val="50000"/>
                  </a:schemeClr>
                </a:solidFill>
                <a:effectLst/>
              </a:rPr>
              <a:t>[10] Y. Liu</a:t>
            </a:r>
            <a:r>
              <a:rPr lang="ja-JP" altLang="en-US" sz="1400" dirty="0">
                <a:solidFill>
                  <a:schemeClr val="bg2">
                    <a:lumMod val="50000"/>
                  </a:schemeClr>
                </a:solidFill>
                <a:effectLst/>
              </a:rPr>
              <a:t>ほか</a:t>
            </a:r>
            <a:r>
              <a:rPr lang="en-US" altLang="ja-JP" sz="1400" dirty="0">
                <a:solidFill>
                  <a:schemeClr val="bg2">
                    <a:lumMod val="50000"/>
                  </a:schemeClr>
                </a:solidFill>
                <a:effectLst/>
              </a:rPr>
              <a:t>, </a:t>
            </a:r>
            <a:r>
              <a:rPr lang="ja-JP" altLang="en-US" sz="1400" dirty="0">
                <a:solidFill>
                  <a:schemeClr val="bg2">
                    <a:lumMod val="50000"/>
                  </a:schemeClr>
                </a:solidFill>
                <a:effectLst/>
              </a:rPr>
              <a:t>「</a:t>
            </a:r>
            <a:r>
              <a:rPr lang="en-US" altLang="ja-JP" sz="1400" dirty="0" err="1">
                <a:solidFill>
                  <a:schemeClr val="bg2">
                    <a:lumMod val="50000"/>
                  </a:schemeClr>
                </a:solidFill>
                <a:effectLst/>
              </a:rPr>
              <a:t>RoBERTa</a:t>
            </a:r>
            <a:r>
              <a:rPr lang="en-US" altLang="ja-JP" sz="1400" dirty="0">
                <a:solidFill>
                  <a:schemeClr val="bg2">
                    <a:lumMod val="50000"/>
                  </a:schemeClr>
                </a:solidFill>
                <a:effectLst/>
              </a:rPr>
              <a:t>: A Robustly Optimized BERT Pretraining Approach</a:t>
            </a:r>
            <a:r>
              <a:rPr lang="ja-JP" altLang="en-US" sz="1400" dirty="0">
                <a:solidFill>
                  <a:schemeClr val="bg2">
                    <a:lumMod val="50000"/>
                  </a:schemeClr>
                </a:solidFill>
                <a:effectLst/>
              </a:rPr>
              <a:t>」</a:t>
            </a:r>
            <a:r>
              <a:rPr lang="en-US" altLang="ja-JP" sz="1400" dirty="0">
                <a:solidFill>
                  <a:schemeClr val="bg2">
                    <a:lumMod val="50000"/>
                  </a:schemeClr>
                </a:solidFill>
                <a:effectLst/>
              </a:rPr>
              <a:t>, </a:t>
            </a:r>
            <a:r>
              <a:rPr lang="en-US" altLang="ja-JP" sz="1400" i="1" dirty="0">
                <a:solidFill>
                  <a:schemeClr val="bg2">
                    <a:lumMod val="50000"/>
                  </a:schemeClr>
                </a:solidFill>
                <a:effectLst/>
              </a:rPr>
              <a:t>arXiv:1907.11692 [cs]</a:t>
            </a:r>
            <a:r>
              <a:rPr lang="en-US" altLang="ja-JP" sz="1400" dirty="0">
                <a:solidFill>
                  <a:schemeClr val="bg2">
                    <a:lumMod val="50000"/>
                  </a:schemeClr>
                </a:solidFill>
                <a:effectLst/>
              </a:rPr>
              <a:t>, 7</a:t>
            </a:r>
            <a:r>
              <a:rPr lang="ja-JP" altLang="en-US" sz="1400" dirty="0">
                <a:solidFill>
                  <a:schemeClr val="bg2">
                    <a:lumMod val="50000"/>
                  </a:schemeClr>
                </a:solidFill>
                <a:effectLst/>
              </a:rPr>
              <a:t>月 </a:t>
            </a:r>
            <a:r>
              <a:rPr lang="en-US" altLang="ja-JP" sz="1400" dirty="0">
                <a:solidFill>
                  <a:schemeClr val="bg2">
                    <a:lumMod val="50000"/>
                  </a:schemeClr>
                </a:solidFill>
                <a:effectLst/>
              </a:rPr>
              <a:t>2019, </a:t>
            </a:r>
            <a:r>
              <a:rPr lang="ja-JP" altLang="en-US" sz="1400" dirty="0">
                <a:solidFill>
                  <a:schemeClr val="bg2">
                    <a:lumMod val="50000"/>
                  </a:schemeClr>
                </a:solidFill>
                <a:effectLst/>
              </a:rPr>
              <a:t>参照</a:t>
            </a:r>
            <a:r>
              <a:rPr lang="en-US" altLang="ja-JP" sz="1400" dirty="0">
                <a:solidFill>
                  <a:schemeClr val="bg2">
                    <a:lumMod val="50000"/>
                  </a:schemeClr>
                </a:solidFill>
                <a:effectLst/>
              </a:rPr>
              <a:t>: 7</a:t>
            </a:r>
            <a:r>
              <a:rPr lang="ja-JP" altLang="en-US" sz="1400" dirty="0">
                <a:solidFill>
                  <a:schemeClr val="bg2">
                    <a:lumMod val="50000"/>
                  </a:schemeClr>
                </a:solidFill>
                <a:effectLst/>
              </a:rPr>
              <a:t>月 </a:t>
            </a:r>
            <a:r>
              <a:rPr lang="en-US" altLang="ja-JP" sz="1400" dirty="0">
                <a:solidFill>
                  <a:schemeClr val="bg2">
                    <a:lumMod val="50000"/>
                  </a:schemeClr>
                </a:solidFill>
                <a:effectLst/>
              </a:rPr>
              <a:t>26, 2021. [Online]. Available at: </a:t>
            </a:r>
            <a:r>
              <a:rPr lang="en-US" altLang="ja-JP" sz="1400" dirty="0">
                <a:solidFill>
                  <a:schemeClr val="bg2">
                    <a:lumMod val="50000"/>
                  </a:schemeClr>
                </a:solidFill>
                <a:effectLst/>
                <a:hlinkClick r:id="rId2">
                  <a:extLst>
                    <a:ext uri="{A12FA001-AC4F-418D-AE19-62706E023703}">
                      <ahyp:hlinkClr xmlns:ahyp="http://schemas.microsoft.com/office/drawing/2018/hyperlinkcolor" val="tx"/>
                    </a:ext>
                  </a:extLst>
                </a:hlinkClick>
              </a:rPr>
              <a:t>http://arxiv.org/abs/1907.11692</a:t>
            </a:r>
            <a:endParaRPr lang="en-US" altLang="ja-JP" sz="1400" dirty="0">
              <a:solidFill>
                <a:schemeClr val="bg2">
                  <a:lumMod val="50000"/>
                </a:schemeClr>
              </a:solidFill>
              <a:effectLst/>
            </a:endParaRPr>
          </a:p>
        </p:txBody>
      </p:sp>
    </p:spTree>
    <p:extLst>
      <p:ext uri="{BB962C8B-B14F-4D97-AF65-F5344CB8AC3E}">
        <p14:creationId xmlns:p14="http://schemas.microsoft.com/office/powerpoint/2010/main" val="95556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A8EA3C-FD7C-42DA-BAC9-3399CFFDDF48}"/>
              </a:ext>
            </a:extLst>
          </p:cNvPr>
          <p:cNvSpPr>
            <a:spLocks noGrp="1"/>
          </p:cNvSpPr>
          <p:nvPr>
            <p:ph type="title"/>
          </p:nvPr>
        </p:nvSpPr>
        <p:spPr/>
        <p:txBody>
          <a:bodyPr/>
          <a:lstStyle/>
          <a:p>
            <a:r>
              <a:rPr kumimoji="1" lang="en-US" altLang="ja-JP" dirty="0"/>
              <a:t>p.7 – </a:t>
            </a:r>
            <a:r>
              <a:rPr kumimoji="1" lang="ja-JP" altLang="en-US" dirty="0"/>
              <a:t>単語埋め込みの具体例</a:t>
            </a:r>
          </a:p>
        </p:txBody>
      </p:sp>
      <p:sp>
        <p:nvSpPr>
          <p:cNvPr id="3" name="コンテンツ プレースホルダー 2">
            <a:extLst>
              <a:ext uri="{FF2B5EF4-FFF2-40B4-BE49-F238E27FC236}">
                <a16:creationId xmlns:a16="http://schemas.microsoft.com/office/drawing/2014/main" id="{93E5DA82-B734-4AE8-87FE-1646E382D82B}"/>
              </a:ext>
            </a:extLst>
          </p:cNvPr>
          <p:cNvSpPr>
            <a:spLocks noGrp="1"/>
          </p:cNvSpPr>
          <p:nvPr>
            <p:ph idx="1"/>
          </p:nvPr>
        </p:nvSpPr>
        <p:spPr/>
        <p:txBody>
          <a:bodyPr/>
          <a:lstStyle/>
          <a:p>
            <a:r>
              <a:rPr lang="en-US" altLang="ja-JP" dirty="0"/>
              <a:t>'requisitions’</a:t>
            </a:r>
          </a:p>
          <a:p>
            <a:pPr lvl="1"/>
            <a:r>
              <a:rPr lang="en-US" altLang="ja-JP" dirty="0"/>
              <a:t>['re', '##qui', '##sit', '##ions’]</a:t>
            </a:r>
          </a:p>
          <a:p>
            <a:pPr lvl="2"/>
            <a:r>
              <a:rPr lang="ja-JP" altLang="en-US" dirty="0"/>
              <a:t>意味のまとまりで区分</a:t>
            </a:r>
            <a:endParaRPr lang="en-US" altLang="ja-JP" dirty="0"/>
          </a:p>
          <a:p>
            <a:pPr lvl="2"/>
            <a:r>
              <a:rPr lang="ja-JP" altLang="en-US" dirty="0"/>
              <a:t>意味内容によって記号を付与</a:t>
            </a:r>
            <a:endParaRPr lang="en-US" altLang="ja-JP" dirty="0"/>
          </a:p>
        </p:txBody>
      </p:sp>
      <p:sp>
        <p:nvSpPr>
          <p:cNvPr id="4" name="テキスト ボックス 3">
            <a:extLst>
              <a:ext uri="{FF2B5EF4-FFF2-40B4-BE49-F238E27FC236}">
                <a16:creationId xmlns:a16="http://schemas.microsoft.com/office/drawing/2014/main" id="{F969C9DE-8EA8-43F8-BC46-ED586BFD9C3C}"/>
              </a:ext>
            </a:extLst>
          </p:cNvPr>
          <p:cNvSpPr txBox="1"/>
          <p:nvPr/>
        </p:nvSpPr>
        <p:spPr>
          <a:xfrm>
            <a:off x="525741" y="5722610"/>
            <a:ext cx="11741150" cy="523220"/>
          </a:xfrm>
          <a:prstGeom prst="rect">
            <a:avLst/>
          </a:prstGeom>
          <a:noFill/>
        </p:spPr>
        <p:txBody>
          <a:bodyPr wrap="square" rtlCol="0">
            <a:spAutoFit/>
          </a:bodyPr>
          <a:lstStyle/>
          <a:p>
            <a:r>
              <a:rPr kumimoji="1" lang="en-US" altLang="ja-JP" sz="1400" dirty="0">
                <a:solidFill>
                  <a:schemeClr val="bg2">
                    <a:lumMod val="50000"/>
                  </a:schemeClr>
                </a:solidFill>
              </a:rPr>
              <a:t>[9] Vicek (</a:t>
            </a:r>
            <a:r>
              <a:rPr kumimoji="1" lang="en-US" altLang="ja-JP" sz="1400" dirty="0" err="1">
                <a:solidFill>
                  <a:schemeClr val="bg2">
                    <a:lumMod val="50000"/>
                  </a:schemeClr>
                </a:solidFill>
              </a:rPr>
              <a:t>MIcrosoft</a:t>
            </a:r>
            <a:r>
              <a:rPr kumimoji="1" lang="en-US" altLang="ja-JP" sz="1400" dirty="0">
                <a:solidFill>
                  <a:schemeClr val="bg2">
                    <a:lumMod val="50000"/>
                  </a:schemeClr>
                </a:solidFill>
              </a:rPr>
              <a:t>). Deep Learning with BERT on Azure ML for Text Classification.  https://techcommunity.microsoft.com/t5/ai-customer-engineering-team/deep-learning-with-bert-on-azure-ml-for-text-classification/ba-p/1149262</a:t>
            </a:r>
            <a:r>
              <a:rPr kumimoji="1" lang="ja-JP" altLang="en-US" sz="1400" dirty="0">
                <a:solidFill>
                  <a:schemeClr val="bg2">
                    <a:lumMod val="50000"/>
                  </a:schemeClr>
                </a:solidFill>
              </a:rPr>
              <a:t> </a:t>
            </a:r>
            <a:r>
              <a:rPr kumimoji="1" lang="en-US" altLang="ja-JP" sz="1400" dirty="0">
                <a:solidFill>
                  <a:schemeClr val="bg2">
                    <a:lumMod val="50000"/>
                  </a:schemeClr>
                </a:solidFill>
              </a:rPr>
              <a:t>(2021</a:t>
            </a:r>
            <a:r>
              <a:rPr kumimoji="1" lang="ja-JP" altLang="en-US" sz="1400" dirty="0">
                <a:solidFill>
                  <a:schemeClr val="bg2">
                    <a:lumMod val="50000"/>
                  </a:schemeClr>
                </a:solidFill>
              </a:rPr>
              <a:t>年</a:t>
            </a:r>
            <a:r>
              <a:rPr kumimoji="1" lang="en-US" altLang="ja-JP" sz="1400" dirty="0">
                <a:solidFill>
                  <a:schemeClr val="bg2">
                    <a:lumMod val="50000"/>
                  </a:schemeClr>
                </a:solidFill>
              </a:rPr>
              <a:t>7</a:t>
            </a:r>
            <a:r>
              <a:rPr kumimoji="1" lang="ja-JP" altLang="en-US" sz="1400" dirty="0">
                <a:solidFill>
                  <a:schemeClr val="bg2">
                    <a:lumMod val="50000"/>
                  </a:schemeClr>
                </a:solidFill>
              </a:rPr>
              <a:t>月</a:t>
            </a:r>
            <a:r>
              <a:rPr kumimoji="1" lang="en-US" altLang="ja-JP" sz="1400" dirty="0">
                <a:solidFill>
                  <a:schemeClr val="bg2">
                    <a:lumMod val="50000"/>
                  </a:schemeClr>
                </a:solidFill>
              </a:rPr>
              <a:t>28</a:t>
            </a:r>
            <a:r>
              <a:rPr kumimoji="1" lang="ja-JP" altLang="en-US" sz="1400" dirty="0">
                <a:solidFill>
                  <a:schemeClr val="bg2">
                    <a:lumMod val="50000"/>
                  </a:schemeClr>
                </a:solidFill>
              </a:rPr>
              <a:t>日参照</a:t>
            </a:r>
            <a:r>
              <a:rPr kumimoji="1" lang="en-US" altLang="ja-JP" sz="1400" dirty="0">
                <a:solidFill>
                  <a:schemeClr val="bg2">
                    <a:lumMod val="50000"/>
                  </a:schemeClr>
                </a:solidFill>
              </a:rPr>
              <a:t>).</a:t>
            </a:r>
            <a:endParaRPr kumimoji="1" lang="ja-JP" altLang="en-US" sz="1400" dirty="0">
              <a:solidFill>
                <a:schemeClr val="bg2">
                  <a:lumMod val="50000"/>
                </a:schemeClr>
              </a:solidFill>
            </a:endParaRPr>
          </a:p>
        </p:txBody>
      </p:sp>
    </p:spTree>
    <p:extLst>
      <p:ext uri="{BB962C8B-B14F-4D97-AF65-F5344CB8AC3E}">
        <p14:creationId xmlns:p14="http://schemas.microsoft.com/office/powerpoint/2010/main" val="12932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1DFD56-CB39-4261-BFE9-4F75EF7A0A09}"/>
              </a:ext>
            </a:extLst>
          </p:cNvPr>
          <p:cNvSpPr>
            <a:spLocks noGrp="1"/>
          </p:cNvSpPr>
          <p:nvPr>
            <p:ph type="title"/>
          </p:nvPr>
        </p:nvSpPr>
        <p:spPr/>
        <p:txBody>
          <a:bodyPr/>
          <a:lstStyle/>
          <a:p>
            <a:r>
              <a:rPr kumimoji="1" lang="en-US" altLang="ja-JP" dirty="0"/>
              <a:t>p.7 – Transformer</a:t>
            </a:r>
            <a:r>
              <a:rPr kumimoji="1" lang="ja-JP" altLang="en-US" dirty="0"/>
              <a:t>の詳細</a:t>
            </a:r>
          </a:p>
        </p:txBody>
      </p:sp>
      <p:pic>
        <p:nvPicPr>
          <p:cNvPr id="5" name="コンテンツ プレースホルダー 4" descr="ダイアグラム&#10;&#10;自動的に生成された説明">
            <a:extLst>
              <a:ext uri="{FF2B5EF4-FFF2-40B4-BE49-F238E27FC236}">
                <a16:creationId xmlns:a16="http://schemas.microsoft.com/office/drawing/2014/main" id="{F79F9BC8-2C2C-426F-9710-2BA781C600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9448" y="541047"/>
            <a:ext cx="4184725" cy="5865924"/>
          </a:xfrm>
        </p:spPr>
      </p:pic>
      <p:sp>
        <p:nvSpPr>
          <p:cNvPr id="8" name="テキスト ボックス 7">
            <a:extLst>
              <a:ext uri="{FF2B5EF4-FFF2-40B4-BE49-F238E27FC236}">
                <a16:creationId xmlns:a16="http://schemas.microsoft.com/office/drawing/2014/main" id="{E522D348-4C69-494F-A531-D3A8A9A9FCD0}"/>
              </a:ext>
            </a:extLst>
          </p:cNvPr>
          <p:cNvSpPr txBox="1"/>
          <p:nvPr/>
        </p:nvSpPr>
        <p:spPr>
          <a:xfrm>
            <a:off x="935914" y="5656146"/>
            <a:ext cx="5583219" cy="738664"/>
          </a:xfrm>
          <a:prstGeom prst="rect">
            <a:avLst/>
          </a:prstGeom>
          <a:noFill/>
        </p:spPr>
        <p:txBody>
          <a:bodyPr wrap="square" rtlCol="0">
            <a:spAutoFit/>
          </a:bodyPr>
          <a:lstStyle/>
          <a:p>
            <a:r>
              <a:rPr lang="en-US" altLang="ja-JP" sz="1400" dirty="0">
                <a:solidFill>
                  <a:schemeClr val="bg2">
                    <a:lumMod val="50000"/>
                  </a:schemeClr>
                </a:solidFill>
                <a:effectLst/>
              </a:rPr>
              <a:t>[11]A. Vaswani</a:t>
            </a:r>
            <a:r>
              <a:rPr lang="ja-JP" altLang="en-US" sz="1400" dirty="0">
                <a:solidFill>
                  <a:schemeClr val="bg2">
                    <a:lumMod val="50000"/>
                  </a:schemeClr>
                </a:solidFill>
              </a:rPr>
              <a:t> </a:t>
            </a:r>
            <a:r>
              <a:rPr lang="en-US" altLang="ja-JP" sz="1400" dirty="0">
                <a:solidFill>
                  <a:schemeClr val="bg2">
                    <a:lumMod val="50000"/>
                  </a:schemeClr>
                </a:solidFill>
              </a:rPr>
              <a:t>et al.</a:t>
            </a:r>
            <a:r>
              <a:rPr lang="en-US" altLang="ja-JP" sz="1400" dirty="0">
                <a:solidFill>
                  <a:schemeClr val="bg2">
                    <a:lumMod val="50000"/>
                  </a:schemeClr>
                </a:solidFill>
                <a:effectLst/>
              </a:rPr>
              <a:t> Attention is All you Need. </a:t>
            </a:r>
            <a:r>
              <a:rPr lang="en-US" altLang="ja-JP" sz="1400" dirty="0">
                <a:solidFill>
                  <a:schemeClr val="bg2">
                    <a:lumMod val="50000"/>
                  </a:schemeClr>
                </a:solidFill>
                <a:effectLst/>
                <a:hlinkClick r:id="rId3">
                  <a:extLst>
                    <a:ext uri="{A12FA001-AC4F-418D-AE19-62706E023703}">
                      <ahyp:hlinkClr xmlns:ahyp="http://schemas.microsoft.com/office/drawing/2018/hyperlinkcolor" val="tx"/>
                    </a:ext>
                  </a:extLst>
                </a:hlinkClick>
              </a:rPr>
              <a:t>http://papers.nips.cc/paper/7181-attention-is-all-you-%0Aneed.pdf</a:t>
            </a:r>
            <a:r>
              <a:rPr lang="en-US" altLang="ja-JP" sz="1400" dirty="0">
                <a:solidFill>
                  <a:schemeClr val="bg2">
                    <a:lumMod val="50000"/>
                  </a:schemeClr>
                </a:solidFill>
                <a:effectLst/>
              </a:rPr>
              <a:t> (2021</a:t>
            </a:r>
            <a:r>
              <a:rPr lang="ja-JP" altLang="en-US" sz="1400" dirty="0">
                <a:solidFill>
                  <a:schemeClr val="bg2">
                    <a:lumMod val="50000"/>
                  </a:schemeClr>
                </a:solidFill>
                <a:effectLst/>
              </a:rPr>
              <a:t>年</a:t>
            </a:r>
            <a:r>
              <a:rPr lang="en-US" altLang="ja-JP" sz="1400" dirty="0">
                <a:solidFill>
                  <a:schemeClr val="bg2">
                    <a:lumMod val="50000"/>
                  </a:schemeClr>
                </a:solidFill>
                <a:effectLst/>
              </a:rPr>
              <a:t>7</a:t>
            </a:r>
            <a:r>
              <a:rPr lang="ja-JP" altLang="en-US" sz="1400" dirty="0">
                <a:solidFill>
                  <a:schemeClr val="bg2">
                    <a:lumMod val="50000"/>
                  </a:schemeClr>
                </a:solidFill>
                <a:effectLst/>
              </a:rPr>
              <a:t>月</a:t>
            </a:r>
            <a:r>
              <a:rPr lang="en-US" altLang="ja-JP" sz="1400" dirty="0">
                <a:solidFill>
                  <a:schemeClr val="bg2">
                    <a:lumMod val="50000"/>
                  </a:schemeClr>
                </a:solidFill>
                <a:effectLst/>
              </a:rPr>
              <a:t>28</a:t>
            </a:r>
            <a:r>
              <a:rPr lang="ja-JP" altLang="en-US" sz="1400" dirty="0">
                <a:solidFill>
                  <a:schemeClr val="bg2">
                    <a:lumMod val="50000"/>
                  </a:schemeClr>
                </a:solidFill>
                <a:effectLst/>
              </a:rPr>
              <a:t>日参照</a:t>
            </a:r>
            <a:r>
              <a:rPr lang="en-US" altLang="ja-JP" sz="1400" dirty="0">
                <a:solidFill>
                  <a:schemeClr val="bg2">
                    <a:lumMod val="50000"/>
                  </a:schemeClr>
                </a:solidFill>
                <a:effectLst/>
              </a:rPr>
              <a:t>).</a:t>
            </a:r>
          </a:p>
        </p:txBody>
      </p:sp>
      <p:sp>
        <p:nvSpPr>
          <p:cNvPr id="9" name="コンテンツ プレースホルダー 2">
            <a:extLst>
              <a:ext uri="{FF2B5EF4-FFF2-40B4-BE49-F238E27FC236}">
                <a16:creationId xmlns:a16="http://schemas.microsoft.com/office/drawing/2014/main" id="{2AF14870-0BF1-4AB9-8100-039C03D325CF}"/>
              </a:ext>
            </a:extLst>
          </p:cNvPr>
          <p:cNvSpPr txBox="1">
            <a:spLocks/>
          </p:cNvSpPr>
          <p:nvPr/>
        </p:nvSpPr>
        <p:spPr>
          <a:xfrm>
            <a:off x="704850" y="1688691"/>
            <a:ext cx="10833310" cy="4486275"/>
          </a:xfrm>
          <a:prstGeom prst="rect">
            <a:avLst/>
          </a:prstGeom>
        </p:spPr>
        <p:txBody>
          <a:bodyPr vert="horz" lIns="91440" tIns="45720" rIns="91440" bIns="45720" rtlCol="0">
            <a:normAutofit/>
          </a:bodyPr>
          <a:lstStyle>
            <a:lvl1pPr marL="228600" indent="-288000" algn="l" defTabSz="914400" rtl="0" eaLnBrk="1" latinLnBrk="0" hangingPunct="1">
              <a:lnSpc>
                <a:spcPct val="130000"/>
              </a:lnSpc>
              <a:spcBef>
                <a:spcPts val="600"/>
              </a:spcBef>
              <a:spcAft>
                <a:spcPts val="600"/>
              </a:spcAft>
              <a:buClr>
                <a:srgbClr val="4068E1"/>
              </a:buClr>
              <a:buSzPct val="75000"/>
              <a:buFont typeface="Wingdings" panose="05000000000000000000" pitchFamily="2" charset="2"/>
              <a:buChar char="n"/>
              <a:defRPr kumimoji="1" sz="2000" kern="1200">
                <a:solidFill>
                  <a:schemeClr val="tx1">
                    <a:lumMod val="85000"/>
                    <a:lumOff val="15000"/>
                  </a:schemeClr>
                </a:solidFill>
                <a:latin typeface="+mn-lt"/>
                <a:ea typeface="+mn-ea"/>
                <a:cs typeface="+mn-cs"/>
              </a:defRPr>
            </a:lvl1pPr>
            <a:lvl2pPr marL="685800" indent="-288000" algn="l" defTabSz="914400" rtl="0" eaLnBrk="1" latinLnBrk="0" hangingPunct="1">
              <a:lnSpc>
                <a:spcPct val="130000"/>
              </a:lnSpc>
              <a:spcBef>
                <a:spcPts val="600"/>
              </a:spcBef>
              <a:spcAft>
                <a:spcPts val="600"/>
              </a:spcAft>
              <a:buClr>
                <a:srgbClr val="4068E1"/>
              </a:buClr>
              <a:buSzPct val="80000"/>
              <a:buFont typeface="Arial" panose="020B0604020202020204" pitchFamily="34" charset="0"/>
              <a:buChar char="►"/>
              <a:defRPr kumimoji="1" sz="1800" kern="1200">
                <a:solidFill>
                  <a:schemeClr val="tx1">
                    <a:lumMod val="85000"/>
                    <a:lumOff val="15000"/>
                  </a:schemeClr>
                </a:solidFill>
                <a:latin typeface="+mn-lt"/>
                <a:ea typeface="+mn-ea"/>
                <a:cs typeface="+mn-cs"/>
              </a:defRPr>
            </a:lvl2pPr>
            <a:lvl3pPr marL="1143000" indent="-288000" algn="l" defTabSz="914400" rtl="0" eaLnBrk="1" latinLnBrk="0" hangingPunct="1">
              <a:lnSpc>
                <a:spcPct val="130000"/>
              </a:lnSpc>
              <a:spcBef>
                <a:spcPts val="600"/>
              </a:spcBef>
              <a:spcAft>
                <a:spcPts val="600"/>
              </a:spcAft>
              <a:buClr>
                <a:srgbClr val="4068E1"/>
              </a:buClr>
              <a:buSzPct val="80000"/>
              <a:buFont typeface="Segoe UI" panose="020B0502040204020203" pitchFamily="34" charset="0"/>
              <a:buChar char="○"/>
              <a:defRPr kumimoji="1" sz="1600" kern="1200">
                <a:solidFill>
                  <a:schemeClr val="tx1">
                    <a:lumMod val="85000"/>
                    <a:lumOff val="15000"/>
                  </a:schemeClr>
                </a:solidFill>
                <a:latin typeface="+mn-lt"/>
                <a:ea typeface="+mn-ea"/>
                <a:cs typeface="+mn-cs"/>
              </a:defRPr>
            </a:lvl3pPr>
            <a:lvl4pPr marL="1600200" indent="-288000" algn="l" defTabSz="914400" rtl="0" eaLnBrk="1" latinLnBrk="0" hangingPunct="1">
              <a:lnSpc>
                <a:spcPct val="130000"/>
              </a:lnSpc>
              <a:spcBef>
                <a:spcPts val="600"/>
              </a:spcBef>
              <a:spcAft>
                <a:spcPts val="600"/>
              </a:spcAft>
              <a:buClr>
                <a:srgbClr val="4068E1"/>
              </a:buClr>
              <a:buSzPct val="80000"/>
              <a:buFont typeface="Segoe UI" panose="020B0502040204020203" pitchFamily="34" charset="0"/>
              <a:buChar char="−"/>
              <a:defRPr kumimoji="1" sz="1600" kern="1200">
                <a:solidFill>
                  <a:schemeClr val="tx1">
                    <a:lumMod val="85000"/>
                    <a:lumOff val="15000"/>
                  </a:schemeClr>
                </a:solidFill>
                <a:latin typeface="+mn-lt"/>
                <a:ea typeface="+mn-ea"/>
                <a:cs typeface="+mn-cs"/>
              </a:defRPr>
            </a:lvl4pPr>
            <a:lvl5pPr marL="2057400" indent="-288000" algn="l" defTabSz="914400" rtl="0" eaLnBrk="1" latinLnBrk="0" hangingPunct="1">
              <a:lnSpc>
                <a:spcPct val="130000"/>
              </a:lnSpc>
              <a:spcBef>
                <a:spcPts val="600"/>
              </a:spcBef>
              <a:spcAft>
                <a:spcPts val="600"/>
              </a:spcAft>
              <a:buClr>
                <a:srgbClr val="4068E1"/>
              </a:buClr>
              <a:buSzPct val="80000"/>
              <a:buFont typeface="Yu Gothic" panose="020B0400000000000000" pitchFamily="50" charset="-128"/>
              <a:buChar char="※"/>
              <a:defRPr kumimoji="1"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t>複数の</a:t>
            </a:r>
            <a:r>
              <a:rPr lang="en-US" altLang="ja-JP" sz="1800" dirty="0"/>
              <a:t>Attention</a:t>
            </a:r>
            <a:r>
              <a:rPr lang="ja-JP" altLang="en-US" sz="1800" dirty="0"/>
              <a:t>を組み込んだ機械翻訳などに利用されるモデル</a:t>
            </a:r>
            <a:endParaRPr lang="en-US" altLang="ja-JP" sz="1800" dirty="0"/>
          </a:p>
          <a:p>
            <a:pPr lvl="1"/>
            <a:r>
              <a:rPr lang="en-US" altLang="ja-JP" sz="1600" dirty="0"/>
              <a:t>Attention</a:t>
            </a:r>
          </a:p>
          <a:p>
            <a:pPr lvl="2"/>
            <a:r>
              <a:rPr lang="ja-JP" altLang="en-US" sz="1400" dirty="0"/>
              <a:t>特定の単語に注目して学習するモデル</a:t>
            </a:r>
            <a:endParaRPr lang="en-US" altLang="ja-JP" sz="1400" dirty="0"/>
          </a:p>
          <a:p>
            <a:pPr lvl="2"/>
            <a:r>
              <a:rPr lang="ja-JP" altLang="en-US" sz="1400" dirty="0"/>
              <a:t>文字列の学習の忘却が少ない、</a:t>
            </a:r>
            <a:r>
              <a:rPr lang="en-US" altLang="ja-JP" sz="1400" dirty="0"/>
              <a:t>30</a:t>
            </a:r>
            <a:r>
              <a:rPr lang="ja-JP" altLang="en-US" sz="1400" dirty="0"/>
              <a:t>語以上の文章に対応可能</a:t>
            </a:r>
            <a:endParaRPr lang="en-US" altLang="ja-JP" sz="1400" dirty="0"/>
          </a:p>
          <a:p>
            <a:r>
              <a:rPr lang="ja-JP" altLang="en-US" sz="1800" dirty="0"/>
              <a:t>同じ文章を</a:t>
            </a:r>
            <a:r>
              <a:rPr lang="en-US" altLang="ja-JP" sz="1800" dirty="0"/>
              <a:t>3</a:t>
            </a:r>
            <a:r>
              <a:rPr lang="ja-JP" altLang="en-US" sz="1800" dirty="0"/>
              <a:t>つの見方で学習</a:t>
            </a:r>
            <a:endParaRPr lang="en-US" altLang="ja-JP" sz="1800" dirty="0"/>
          </a:p>
          <a:p>
            <a:pPr lvl="1"/>
            <a:r>
              <a:rPr lang="ja-JP" altLang="en-US" sz="1600" dirty="0"/>
              <a:t>文章の処理する部分、注目の仕方、基底を変えて比較</a:t>
            </a:r>
            <a:endParaRPr lang="en-US" altLang="ja-JP" sz="1600" dirty="0"/>
          </a:p>
          <a:p>
            <a:r>
              <a:rPr lang="ja-JP" altLang="en-US" sz="1800" dirty="0"/>
              <a:t>並列可能な行列演算を主に利用するため高速</a:t>
            </a:r>
            <a:endParaRPr lang="en-US" altLang="ja-JP" sz="1800" dirty="0"/>
          </a:p>
          <a:p>
            <a:r>
              <a:rPr lang="ja-JP" altLang="en-US" sz="1800" dirty="0"/>
              <a:t>左のエンコーダ部分で文章表現を</a:t>
            </a:r>
            <a:r>
              <a:rPr lang="en-US" altLang="ja-JP" sz="1800" dirty="0"/>
              <a:t>512</a:t>
            </a:r>
            <a:r>
              <a:rPr lang="ja-JP" altLang="en-US" sz="1800" dirty="0"/>
              <a:t>次元のベクトルに変換</a:t>
            </a:r>
          </a:p>
        </p:txBody>
      </p:sp>
    </p:spTree>
    <p:extLst>
      <p:ext uri="{BB962C8B-B14F-4D97-AF65-F5344CB8AC3E}">
        <p14:creationId xmlns:p14="http://schemas.microsoft.com/office/powerpoint/2010/main" val="3560952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C7309-A0A1-4C16-A812-BBA1FEBB7E46}"/>
              </a:ext>
            </a:extLst>
          </p:cNvPr>
          <p:cNvSpPr>
            <a:spLocks noGrp="1"/>
          </p:cNvSpPr>
          <p:nvPr>
            <p:ph type="title"/>
          </p:nvPr>
        </p:nvSpPr>
        <p:spPr/>
        <p:txBody>
          <a:bodyPr/>
          <a:lstStyle/>
          <a:p>
            <a:r>
              <a:rPr kumimoji="1" lang="en-US" altLang="ja-JP" dirty="0"/>
              <a:t>p.7 – BERT</a:t>
            </a:r>
            <a:r>
              <a:rPr kumimoji="1" lang="ja-JP" altLang="en-US" dirty="0"/>
              <a:t>の詳細</a:t>
            </a:r>
          </a:p>
        </p:txBody>
      </p:sp>
      <p:pic>
        <p:nvPicPr>
          <p:cNvPr id="5" name="コンテンツ プレースホルダー 4" descr="グラフィカル ユーザー インターフェイス, ダイアグラム&#10;&#10;自動的に生成された説明">
            <a:extLst>
              <a:ext uri="{FF2B5EF4-FFF2-40B4-BE49-F238E27FC236}">
                <a16:creationId xmlns:a16="http://schemas.microsoft.com/office/drawing/2014/main" id="{C38856AE-9F64-481C-A7E0-4CD6418FE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9603" y="1731448"/>
            <a:ext cx="7828144" cy="3128784"/>
          </a:xfrm>
        </p:spPr>
      </p:pic>
      <p:sp>
        <p:nvSpPr>
          <p:cNvPr id="6" name="テキスト ボックス 5">
            <a:extLst>
              <a:ext uri="{FF2B5EF4-FFF2-40B4-BE49-F238E27FC236}">
                <a16:creationId xmlns:a16="http://schemas.microsoft.com/office/drawing/2014/main" id="{D90D50E0-FADE-47CC-9D1F-730B47E393FE}"/>
              </a:ext>
            </a:extLst>
          </p:cNvPr>
          <p:cNvSpPr txBox="1"/>
          <p:nvPr/>
        </p:nvSpPr>
        <p:spPr>
          <a:xfrm>
            <a:off x="5507655" y="5126552"/>
            <a:ext cx="4872039"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11  </a:t>
            </a:r>
            <a:r>
              <a:rPr kumimoji="1" lang="en-US" altLang="ja-JP" sz="1400" dirty="0"/>
              <a:t>BERT</a:t>
            </a:r>
            <a:r>
              <a:rPr kumimoji="1" lang="ja-JP" altLang="en-US" sz="1400" dirty="0"/>
              <a:t>モデルとその転移学習・ファインチューニング</a:t>
            </a:r>
            <a:endParaRPr kumimoji="1" lang="en-US" altLang="ja-JP" sz="1400" dirty="0">
              <a:latin typeface="+mn-ea"/>
            </a:endParaRPr>
          </a:p>
        </p:txBody>
      </p:sp>
      <p:sp>
        <p:nvSpPr>
          <p:cNvPr id="7" name="テキスト ボックス 6">
            <a:extLst>
              <a:ext uri="{FF2B5EF4-FFF2-40B4-BE49-F238E27FC236}">
                <a16:creationId xmlns:a16="http://schemas.microsoft.com/office/drawing/2014/main" id="{8A7A8B8E-A60B-4BAC-9BA5-7AA0524CEB93}"/>
              </a:ext>
            </a:extLst>
          </p:cNvPr>
          <p:cNvSpPr txBox="1"/>
          <p:nvPr/>
        </p:nvSpPr>
        <p:spPr>
          <a:xfrm>
            <a:off x="935914" y="5849784"/>
            <a:ext cx="10424161" cy="738664"/>
          </a:xfrm>
          <a:prstGeom prst="rect">
            <a:avLst/>
          </a:prstGeom>
          <a:noFill/>
        </p:spPr>
        <p:txBody>
          <a:bodyPr wrap="square" rtlCol="0">
            <a:spAutoFit/>
          </a:bodyPr>
          <a:lstStyle/>
          <a:p>
            <a:r>
              <a:rPr lang="en-US" altLang="ja-JP" sz="1400" dirty="0">
                <a:solidFill>
                  <a:schemeClr val="bg2">
                    <a:lumMod val="50000"/>
                  </a:schemeClr>
                </a:solidFill>
                <a:effectLst/>
              </a:rPr>
              <a:t>[12] J. Devlin, M.-W. Chang, K. Lee</a:t>
            </a:r>
            <a:r>
              <a:rPr lang="ja-JP" altLang="en-US" sz="1400" dirty="0">
                <a:solidFill>
                  <a:schemeClr val="bg2">
                    <a:lumMod val="50000"/>
                  </a:schemeClr>
                </a:solidFill>
                <a:effectLst/>
              </a:rPr>
              <a:t>と</a:t>
            </a:r>
            <a:r>
              <a:rPr lang="en-US" altLang="ja-JP" sz="1400" dirty="0">
                <a:solidFill>
                  <a:schemeClr val="bg2">
                    <a:lumMod val="50000"/>
                  </a:schemeClr>
                </a:solidFill>
                <a:effectLst/>
              </a:rPr>
              <a:t>K. Toutanova, </a:t>
            </a:r>
            <a:r>
              <a:rPr lang="ja-JP" altLang="en-US" sz="1400" dirty="0">
                <a:solidFill>
                  <a:schemeClr val="bg2">
                    <a:lumMod val="50000"/>
                  </a:schemeClr>
                </a:solidFill>
                <a:effectLst/>
              </a:rPr>
              <a:t>「</a:t>
            </a:r>
            <a:r>
              <a:rPr lang="en-US" altLang="ja-JP" sz="1400" dirty="0">
                <a:solidFill>
                  <a:schemeClr val="bg2">
                    <a:lumMod val="50000"/>
                  </a:schemeClr>
                </a:solidFill>
                <a:effectLst/>
              </a:rPr>
              <a:t>BERT: Pre-training of Deep Bidirectional Transformers for Language Understanding</a:t>
            </a:r>
            <a:r>
              <a:rPr lang="ja-JP" altLang="en-US" sz="1400" dirty="0">
                <a:solidFill>
                  <a:schemeClr val="bg2">
                    <a:lumMod val="50000"/>
                  </a:schemeClr>
                </a:solidFill>
                <a:effectLst/>
              </a:rPr>
              <a:t>」</a:t>
            </a:r>
            <a:r>
              <a:rPr lang="en-US" altLang="ja-JP" sz="1400" dirty="0">
                <a:solidFill>
                  <a:schemeClr val="bg2">
                    <a:lumMod val="50000"/>
                  </a:schemeClr>
                </a:solidFill>
                <a:effectLst/>
              </a:rPr>
              <a:t>, </a:t>
            </a:r>
            <a:r>
              <a:rPr lang="en-US" altLang="ja-JP" sz="1400" i="1" dirty="0">
                <a:solidFill>
                  <a:schemeClr val="bg2">
                    <a:lumMod val="50000"/>
                  </a:schemeClr>
                </a:solidFill>
                <a:effectLst/>
              </a:rPr>
              <a:t>arXiv:1810.04805 [cs]</a:t>
            </a:r>
            <a:r>
              <a:rPr lang="en-US" altLang="ja-JP" sz="1400" dirty="0">
                <a:solidFill>
                  <a:schemeClr val="bg2">
                    <a:lumMod val="50000"/>
                  </a:schemeClr>
                </a:solidFill>
                <a:effectLst/>
              </a:rPr>
              <a:t>, 5</a:t>
            </a:r>
            <a:r>
              <a:rPr lang="ja-JP" altLang="en-US" sz="1400" dirty="0">
                <a:solidFill>
                  <a:schemeClr val="bg2">
                    <a:lumMod val="50000"/>
                  </a:schemeClr>
                </a:solidFill>
                <a:effectLst/>
              </a:rPr>
              <a:t>月 </a:t>
            </a:r>
            <a:r>
              <a:rPr lang="en-US" altLang="ja-JP" sz="1400" dirty="0">
                <a:solidFill>
                  <a:schemeClr val="bg2">
                    <a:lumMod val="50000"/>
                  </a:schemeClr>
                </a:solidFill>
                <a:effectLst/>
              </a:rPr>
              <a:t>2019, </a:t>
            </a:r>
            <a:r>
              <a:rPr lang="ja-JP" altLang="en-US" sz="1400" dirty="0">
                <a:solidFill>
                  <a:schemeClr val="bg2">
                    <a:lumMod val="50000"/>
                  </a:schemeClr>
                </a:solidFill>
                <a:effectLst/>
              </a:rPr>
              <a:t>参照</a:t>
            </a:r>
            <a:r>
              <a:rPr lang="en-US" altLang="ja-JP" sz="1400" dirty="0">
                <a:solidFill>
                  <a:schemeClr val="bg2">
                    <a:lumMod val="50000"/>
                  </a:schemeClr>
                </a:solidFill>
                <a:effectLst/>
              </a:rPr>
              <a:t>: 7</a:t>
            </a:r>
            <a:r>
              <a:rPr lang="ja-JP" altLang="en-US" sz="1400" dirty="0">
                <a:solidFill>
                  <a:schemeClr val="bg2">
                    <a:lumMod val="50000"/>
                  </a:schemeClr>
                </a:solidFill>
                <a:effectLst/>
              </a:rPr>
              <a:t>月 </a:t>
            </a:r>
            <a:r>
              <a:rPr lang="en-US" altLang="ja-JP" sz="1400" dirty="0">
                <a:solidFill>
                  <a:schemeClr val="bg2">
                    <a:lumMod val="50000"/>
                  </a:schemeClr>
                </a:solidFill>
                <a:effectLst/>
              </a:rPr>
              <a:t>24, 2021. [Online]. Available at: </a:t>
            </a:r>
            <a:r>
              <a:rPr lang="en-US" altLang="ja-JP" sz="1400" dirty="0">
                <a:solidFill>
                  <a:schemeClr val="bg2">
                    <a:lumMod val="50000"/>
                  </a:schemeClr>
                </a:solidFill>
                <a:effectLst/>
                <a:hlinkClick r:id="rId3">
                  <a:extLst>
                    <a:ext uri="{A12FA001-AC4F-418D-AE19-62706E023703}">
                      <ahyp:hlinkClr xmlns:ahyp="http://schemas.microsoft.com/office/drawing/2018/hyperlinkcolor" val="tx"/>
                    </a:ext>
                  </a:extLst>
                </a:hlinkClick>
              </a:rPr>
              <a:t>http://arxiv.org/abs/1810.04805</a:t>
            </a:r>
            <a:endParaRPr lang="en-US" altLang="ja-JP" sz="1400" dirty="0">
              <a:solidFill>
                <a:schemeClr val="bg2">
                  <a:lumMod val="50000"/>
                </a:schemeClr>
              </a:solidFill>
              <a:effectLst/>
            </a:endParaRPr>
          </a:p>
          <a:p>
            <a:endParaRPr lang="en-US" altLang="ja-JP" sz="1400" dirty="0">
              <a:solidFill>
                <a:schemeClr val="bg2">
                  <a:lumMod val="50000"/>
                </a:schemeClr>
              </a:solidFill>
              <a:effectLst/>
            </a:endParaRPr>
          </a:p>
        </p:txBody>
      </p:sp>
      <p:sp>
        <p:nvSpPr>
          <p:cNvPr id="8" name="コンテンツ プレースホルダー 2">
            <a:extLst>
              <a:ext uri="{FF2B5EF4-FFF2-40B4-BE49-F238E27FC236}">
                <a16:creationId xmlns:a16="http://schemas.microsoft.com/office/drawing/2014/main" id="{22FCC6B0-B6F5-4579-B203-EBCE22D919DB}"/>
              </a:ext>
            </a:extLst>
          </p:cNvPr>
          <p:cNvSpPr txBox="1">
            <a:spLocks/>
          </p:cNvSpPr>
          <p:nvPr/>
        </p:nvSpPr>
        <p:spPr>
          <a:xfrm>
            <a:off x="704850" y="1688691"/>
            <a:ext cx="10833310" cy="4486275"/>
          </a:xfrm>
          <a:prstGeom prst="rect">
            <a:avLst/>
          </a:prstGeom>
        </p:spPr>
        <p:txBody>
          <a:bodyPr vert="horz" lIns="91440" tIns="45720" rIns="91440" bIns="45720" rtlCol="0">
            <a:normAutofit/>
          </a:bodyPr>
          <a:lstStyle>
            <a:lvl1pPr marL="228600" indent="-288000" algn="l" defTabSz="914400" rtl="0" eaLnBrk="1" latinLnBrk="0" hangingPunct="1">
              <a:lnSpc>
                <a:spcPct val="130000"/>
              </a:lnSpc>
              <a:spcBef>
                <a:spcPts val="600"/>
              </a:spcBef>
              <a:spcAft>
                <a:spcPts val="600"/>
              </a:spcAft>
              <a:buClr>
                <a:srgbClr val="4068E1"/>
              </a:buClr>
              <a:buSzPct val="75000"/>
              <a:buFont typeface="Wingdings" panose="05000000000000000000" pitchFamily="2" charset="2"/>
              <a:buChar char="n"/>
              <a:defRPr kumimoji="1" sz="2000" kern="1200">
                <a:solidFill>
                  <a:schemeClr val="tx1">
                    <a:lumMod val="85000"/>
                    <a:lumOff val="15000"/>
                  </a:schemeClr>
                </a:solidFill>
                <a:latin typeface="+mn-lt"/>
                <a:ea typeface="+mn-ea"/>
                <a:cs typeface="+mn-cs"/>
              </a:defRPr>
            </a:lvl1pPr>
            <a:lvl2pPr marL="685800" indent="-288000" algn="l" defTabSz="914400" rtl="0" eaLnBrk="1" latinLnBrk="0" hangingPunct="1">
              <a:lnSpc>
                <a:spcPct val="130000"/>
              </a:lnSpc>
              <a:spcBef>
                <a:spcPts val="600"/>
              </a:spcBef>
              <a:spcAft>
                <a:spcPts val="600"/>
              </a:spcAft>
              <a:buClr>
                <a:srgbClr val="4068E1"/>
              </a:buClr>
              <a:buSzPct val="80000"/>
              <a:buFont typeface="Arial" panose="020B0604020202020204" pitchFamily="34" charset="0"/>
              <a:buChar char="►"/>
              <a:defRPr kumimoji="1" sz="1800" kern="1200">
                <a:solidFill>
                  <a:schemeClr val="tx1">
                    <a:lumMod val="85000"/>
                    <a:lumOff val="15000"/>
                  </a:schemeClr>
                </a:solidFill>
                <a:latin typeface="+mn-lt"/>
                <a:ea typeface="+mn-ea"/>
                <a:cs typeface="+mn-cs"/>
              </a:defRPr>
            </a:lvl2pPr>
            <a:lvl3pPr marL="1143000" indent="-288000" algn="l" defTabSz="914400" rtl="0" eaLnBrk="1" latinLnBrk="0" hangingPunct="1">
              <a:lnSpc>
                <a:spcPct val="130000"/>
              </a:lnSpc>
              <a:spcBef>
                <a:spcPts val="600"/>
              </a:spcBef>
              <a:spcAft>
                <a:spcPts val="600"/>
              </a:spcAft>
              <a:buClr>
                <a:srgbClr val="4068E1"/>
              </a:buClr>
              <a:buSzPct val="80000"/>
              <a:buFont typeface="Segoe UI" panose="020B0502040204020203" pitchFamily="34" charset="0"/>
              <a:buChar char="○"/>
              <a:defRPr kumimoji="1" sz="1600" kern="1200">
                <a:solidFill>
                  <a:schemeClr val="tx1">
                    <a:lumMod val="85000"/>
                    <a:lumOff val="15000"/>
                  </a:schemeClr>
                </a:solidFill>
                <a:latin typeface="+mn-lt"/>
                <a:ea typeface="+mn-ea"/>
                <a:cs typeface="+mn-cs"/>
              </a:defRPr>
            </a:lvl3pPr>
            <a:lvl4pPr marL="1600200" indent="-288000" algn="l" defTabSz="914400" rtl="0" eaLnBrk="1" latinLnBrk="0" hangingPunct="1">
              <a:lnSpc>
                <a:spcPct val="130000"/>
              </a:lnSpc>
              <a:spcBef>
                <a:spcPts val="600"/>
              </a:spcBef>
              <a:spcAft>
                <a:spcPts val="600"/>
              </a:spcAft>
              <a:buClr>
                <a:srgbClr val="4068E1"/>
              </a:buClr>
              <a:buSzPct val="80000"/>
              <a:buFont typeface="Segoe UI" panose="020B0502040204020203" pitchFamily="34" charset="0"/>
              <a:buChar char="−"/>
              <a:defRPr kumimoji="1" sz="1600" kern="1200">
                <a:solidFill>
                  <a:schemeClr val="tx1">
                    <a:lumMod val="85000"/>
                    <a:lumOff val="15000"/>
                  </a:schemeClr>
                </a:solidFill>
                <a:latin typeface="+mn-lt"/>
                <a:ea typeface="+mn-ea"/>
                <a:cs typeface="+mn-cs"/>
              </a:defRPr>
            </a:lvl4pPr>
            <a:lvl5pPr marL="2057400" indent="-288000" algn="l" defTabSz="914400" rtl="0" eaLnBrk="1" latinLnBrk="0" hangingPunct="1">
              <a:lnSpc>
                <a:spcPct val="130000"/>
              </a:lnSpc>
              <a:spcBef>
                <a:spcPts val="600"/>
              </a:spcBef>
              <a:spcAft>
                <a:spcPts val="600"/>
              </a:spcAft>
              <a:buClr>
                <a:srgbClr val="4068E1"/>
              </a:buClr>
              <a:buSzPct val="80000"/>
              <a:buFont typeface="Yu Gothic" panose="020B0400000000000000" pitchFamily="50" charset="-128"/>
              <a:buChar char="※"/>
              <a:defRPr kumimoji="1"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文章表現を学習する</a:t>
            </a:r>
            <a:br>
              <a:rPr lang="en-US" altLang="ja-JP" dirty="0"/>
            </a:br>
            <a:r>
              <a:rPr lang="en-US" altLang="ja-JP" dirty="0"/>
              <a:t> </a:t>
            </a:r>
            <a:r>
              <a:rPr lang="ja-JP" altLang="en-US" dirty="0"/>
              <a:t>双方向の汎用モデル</a:t>
            </a:r>
            <a:endParaRPr lang="en-US" altLang="ja-JP" dirty="0"/>
          </a:p>
          <a:p>
            <a:r>
              <a:rPr lang="ja-JP" altLang="en-US" dirty="0"/>
              <a:t>入力文の次の単語を予測</a:t>
            </a:r>
            <a:endParaRPr lang="en-US" altLang="ja-JP" dirty="0"/>
          </a:p>
          <a:p>
            <a:r>
              <a:rPr lang="ja-JP" altLang="en-US" dirty="0"/>
              <a:t>文章のマスク部分を予測</a:t>
            </a:r>
            <a:endParaRPr lang="en-US" altLang="ja-JP" dirty="0"/>
          </a:p>
          <a:p>
            <a:r>
              <a:rPr lang="en-US" altLang="ja-JP" dirty="0"/>
              <a:t>[CLS]</a:t>
            </a:r>
            <a:r>
              <a:rPr lang="ja-JP" altLang="en-US" dirty="0"/>
              <a:t>トークン</a:t>
            </a:r>
            <a:endParaRPr lang="en-US" altLang="ja-JP" dirty="0"/>
          </a:p>
          <a:p>
            <a:pPr lvl="1"/>
            <a:r>
              <a:rPr lang="en-US" altLang="ja-JP" dirty="0"/>
              <a:t>Classify</a:t>
            </a:r>
            <a:r>
              <a:rPr lang="ja-JP" altLang="en-US" dirty="0"/>
              <a:t>に利用する記号</a:t>
            </a:r>
            <a:endParaRPr lang="en-US" altLang="ja-JP" dirty="0"/>
          </a:p>
          <a:p>
            <a:pPr lvl="1"/>
            <a:r>
              <a:rPr lang="ja-JP" altLang="en-US" dirty="0"/>
              <a:t>入力文の先頭に配置</a:t>
            </a:r>
            <a:endParaRPr lang="en-US" altLang="ja-JP" dirty="0"/>
          </a:p>
          <a:p>
            <a:pPr lvl="1"/>
            <a:r>
              <a:rPr lang="ja-JP" altLang="en-US" dirty="0"/>
              <a:t>文全体の言語表現に相当</a:t>
            </a:r>
          </a:p>
        </p:txBody>
      </p:sp>
    </p:spTree>
    <p:extLst>
      <p:ext uri="{BB962C8B-B14F-4D97-AF65-F5344CB8AC3E}">
        <p14:creationId xmlns:p14="http://schemas.microsoft.com/office/powerpoint/2010/main" val="3911898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1B957-A91D-4A12-8DDF-F8904C8174BE}"/>
              </a:ext>
            </a:extLst>
          </p:cNvPr>
          <p:cNvSpPr>
            <a:spLocks noGrp="1"/>
          </p:cNvSpPr>
          <p:nvPr>
            <p:ph type="title"/>
          </p:nvPr>
        </p:nvSpPr>
        <p:spPr/>
        <p:txBody>
          <a:bodyPr/>
          <a:lstStyle/>
          <a:p>
            <a:r>
              <a:rPr kumimoji="1" lang="en-US" altLang="ja-JP" dirty="0"/>
              <a:t>p.7 – IBM </a:t>
            </a:r>
            <a:r>
              <a:rPr kumimoji="1" lang="ja-JP" altLang="en-US" dirty="0"/>
              <a:t>の </a:t>
            </a:r>
            <a:r>
              <a:rPr kumimoji="1" lang="en-US" altLang="ja-JP" dirty="0"/>
              <a:t>Debater Dataset </a:t>
            </a:r>
            <a:r>
              <a:rPr kumimoji="1" lang="ja-JP" altLang="en-US" dirty="0"/>
              <a:t>の詳細</a:t>
            </a:r>
          </a:p>
        </p:txBody>
      </p:sp>
      <p:sp>
        <p:nvSpPr>
          <p:cNvPr id="3" name="コンテンツ プレースホルダー 2">
            <a:extLst>
              <a:ext uri="{FF2B5EF4-FFF2-40B4-BE49-F238E27FC236}">
                <a16:creationId xmlns:a16="http://schemas.microsoft.com/office/drawing/2014/main" id="{E143EDBB-53A5-4494-A483-91D529541BC8}"/>
              </a:ext>
            </a:extLst>
          </p:cNvPr>
          <p:cNvSpPr>
            <a:spLocks noGrp="1"/>
          </p:cNvSpPr>
          <p:nvPr>
            <p:ph idx="1"/>
          </p:nvPr>
        </p:nvSpPr>
        <p:spPr/>
        <p:txBody>
          <a:bodyPr/>
          <a:lstStyle/>
          <a:p>
            <a:r>
              <a:rPr lang="ja-JP" altLang="en-US" sz="1800" dirty="0"/>
              <a:t>議論の</a:t>
            </a:r>
            <a:r>
              <a:rPr lang="en-US" altLang="ja-JP" sz="1800" dirty="0"/>
              <a:t>Evidence</a:t>
            </a:r>
            <a:r>
              <a:rPr lang="ja-JP" altLang="en-US" sz="1800" dirty="0"/>
              <a:t>と</a:t>
            </a:r>
            <a:r>
              <a:rPr lang="en-US" altLang="ja-JP" sz="1800" dirty="0"/>
              <a:t>Claim</a:t>
            </a:r>
            <a:r>
              <a:rPr lang="ja-JP" altLang="en-US" sz="1800" dirty="0"/>
              <a:t>を検出するための種々のデータセット</a:t>
            </a:r>
            <a:endParaRPr lang="en-US" altLang="ja-JP" sz="1800" dirty="0"/>
          </a:p>
          <a:p>
            <a:r>
              <a:rPr kumimoji="1" lang="ja-JP" altLang="en-US" sz="1800" dirty="0"/>
              <a:t>実験では</a:t>
            </a:r>
            <a:r>
              <a:rPr lang="en-US" altLang="ja-JP" sz="1800" dirty="0"/>
              <a:t>IBM Debater® - Claims and Evidence</a:t>
            </a:r>
            <a:r>
              <a:rPr lang="ja-JP" altLang="en-US" sz="1800" dirty="0"/>
              <a:t>を使用</a:t>
            </a:r>
            <a:endParaRPr lang="en-US" altLang="ja-JP" sz="1800" dirty="0"/>
          </a:p>
          <a:p>
            <a:pPr lvl="1"/>
            <a:r>
              <a:rPr kumimoji="1" lang="ja-JP" altLang="en-US" sz="1600" dirty="0"/>
              <a:t>ラベル付けした</a:t>
            </a:r>
            <a:r>
              <a:rPr kumimoji="1" lang="en-US" altLang="ja-JP" sz="1600" dirty="0"/>
              <a:t>Wikipedia</a:t>
            </a:r>
            <a:r>
              <a:rPr kumimoji="1" lang="ja-JP" altLang="en-US" sz="1600" dirty="0"/>
              <a:t>の記事</a:t>
            </a:r>
            <a:r>
              <a:rPr kumimoji="1" lang="en-US" altLang="ja-JP" sz="1600" dirty="0"/>
              <a:t>58</a:t>
            </a:r>
            <a:r>
              <a:rPr kumimoji="1" lang="ja-JP" altLang="en-US" sz="1600" dirty="0"/>
              <a:t>件</a:t>
            </a:r>
            <a:endParaRPr kumimoji="1" lang="en-US" altLang="ja-JP" sz="1600" dirty="0"/>
          </a:p>
          <a:p>
            <a:pPr lvl="1"/>
            <a:r>
              <a:rPr kumimoji="1" lang="en-US" altLang="ja-JP" sz="1600" dirty="0"/>
              <a:t>Claim</a:t>
            </a:r>
            <a:r>
              <a:rPr kumimoji="1" lang="ja-JP" altLang="en-US" sz="1600" dirty="0"/>
              <a:t>：</a:t>
            </a:r>
            <a:r>
              <a:rPr kumimoji="1" lang="en-US" altLang="ja-JP" sz="1600" dirty="0"/>
              <a:t>2294</a:t>
            </a:r>
            <a:r>
              <a:rPr kumimoji="1" lang="ja-JP" altLang="en-US" sz="1600" dirty="0"/>
              <a:t>文、</a:t>
            </a:r>
            <a:r>
              <a:rPr kumimoji="1" lang="en-US" altLang="ja-JP" sz="1600" dirty="0"/>
              <a:t>Evidence</a:t>
            </a:r>
            <a:r>
              <a:rPr kumimoji="1" lang="ja-JP" altLang="en-US" sz="1600" dirty="0"/>
              <a:t>：</a:t>
            </a:r>
            <a:r>
              <a:rPr kumimoji="1" lang="en-US" altLang="ja-JP" sz="1600" dirty="0"/>
              <a:t>4690</a:t>
            </a:r>
            <a:r>
              <a:rPr kumimoji="1" lang="ja-JP" altLang="en-US" sz="1600" dirty="0"/>
              <a:t>文</a:t>
            </a:r>
            <a:endParaRPr kumimoji="1" lang="en-US" altLang="ja-JP" sz="1600" dirty="0"/>
          </a:p>
          <a:p>
            <a:pPr lvl="2"/>
            <a:endParaRPr kumimoji="1" lang="ja-JP" altLang="en-US" dirty="0"/>
          </a:p>
        </p:txBody>
      </p:sp>
      <p:sp>
        <p:nvSpPr>
          <p:cNvPr id="4" name="テキスト ボックス 3">
            <a:extLst>
              <a:ext uri="{FF2B5EF4-FFF2-40B4-BE49-F238E27FC236}">
                <a16:creationId xmlns:a16="http://schemas.microsoft.com/office/drawing/2014/main" id="{A007A7E2-4B0C-4C43-AD8C-0944957795F4}"/>
              </a:ext>
            </a:extLst>
          </p:cNvPr>
          <p:cNvSpPr txBox="1"/>
          <p:nvPr/>
        </p:nvSpPr>
        <p:spPr>
          <a:xfrm>
            <a:off x="8180559" y="1725396"/>
            <a:ext cx="3536710" cy="738664"/>
          </a:xfrm>
          <a:prstGeom prst="rect">
            <a:avLst/>
          </a:prstGeom>
          <a:noFill/>
        </p:spPr>
        <p:txBody>
          <a:bodyPr wrap="square" rtlCol="0">
            <a:spAutoFit/>
          </a:bodyPr>
          <a:lstStyle/>
          <a:p>
            <a:r>
              <a:rPr lang="en-US" altLang="ja-JP" sz="1050" dirty="0">
                <a:solidFill>
                  <a:schemeClr val="bg2">
                    <a:lumMod val="50000"/>
                  </a:schemeClr>
                </a:solidFill>
                <a:latin typeface="+mn-ea"/>
              </a:rPr>
              <a:t>[4]	IBM Corporation. Project debater datasets. https://www.research.ibm.com/haifa/dept/vst/debating_data.shtml (2021</a:t>
            </a:r>
            <a:r>
              <a:rPr lang="ja-JP" altLang="en-US" sz="1050" dirty="0">
                <a:solidFill>
                  <a:schemeClr val="bg2">
                    <a:lumMod val="50000"/>
                  </a:schemeClr>
                </a:solidFill>
                <a:latin typeface="+mn-ea"/>
              </a:rPr>
              <a:t>年</a:t>
            </a:r>
            <a:r>
              <a:rPr lang="en-US" altLang="ja-JP" sz="1050" dirty="0">
                <a:solidFill>
                  <a:schemeClr val="bg2">
                    <a:lumMod val="50000"/>
                  </a:schemeClr>
                </a:solidFill>
                <a:latin typeface="+mn-ea"/>
              </a:rPr>
              <a:t>7</a:t>
            </a:r>
            <a:r>
              <a:rPr lang="ja-JP" altLang="en-US" sz="1050" dirty="0">
                <a:solidFill>
                  <a:schemeClr val="bg2">
                    <a:lumMod val="50000"/>
                  </a:schemeClr>
                </a:solidFill>
                <a:latin typeface="+mn-ea"/>
              </a:rPr>
              <a:t>月</a:t>
            </a:r>
            <a:r>
              <a:rPr lang="en-US" altLang="ja-JP" sz="1050" dirty="0">
                <a:solidFill>
                  <a:schemeClr val="bg2">
                    <a:lumMod val="50000"/>
                  </a:schemeClr>
                </a:solidFill>
                <a:latin typeface="+mn-ea"/>
              </a:rPr>
              <a:t>19</a:t>
            </a:r>
            <a:r>
              <a:rPr lang="ja-JP" altLang="en-US" sz="1050" dirty="0">
                <a:solidFill>
                  <a:schemeClr val="bg2">
                    <a:lumMod val="50000"/>
                  </a:schemeClr>
                </a:solidFill>
                <a:latin typeface="+mn-ea"/>
              </a:rPr>
              <a:t>日参照</a:t>
            </a:r>
            <a:r>
              <a:rPr lang="en-US" altLang="ja-JP" sz="1050" dirty="0">
                <a:solidFill>
                  <a:schemeClr val="bg2">
                    <a:lumMod val="50000"/>
                  </a:schemeClr>
                </a:solidFill>
                <a:latin typeface="+mn-ea"/>
              </a:rPr>
              <a:t>).</a:t>
            </a:r>
          </a:p>
          <a:p>
            <a:endParaRPr kumimoji="1" lang="ja-JP" altLang="en-US" sz="1050" dirty="0">
              <a:solidFill>
                <a:schemeClr val="bg2">
                  <a:lumMod val="50000"/>
                </a:schemeClr>
              </a:solidFill>
            </a:endParaRPr>
          </a:p>
        </p:txBody>
      </p:sp>
      <p:graphicFrame>
        <p:nvGraphicFramePr>
          <p:cNvPr id="5" name="表 5">
            <a:extLst>
              <a:ext uri="{FF2B5EF4-FFF2-40B4-BE49-F238E27FC236}">
                <a16:creationId xmlns:a16="http://schemas.microsoft.com/office/drawing/2014/main" id="{82E7C7AB-B165-4975-834E-22EF7BD2A0A8}"/>
              </a:ext>
            </a:extLst>
          </p:cNvPr>
          <p:cNvGraphicFramePr>
            <a:graphicFrameLocks noGrp="1"/>
          </p:cNvGraphicFramePr>
          <p:nvPr>
            <p:extLst>
              <p:ext uri="{D42A27DB-BD31-4B8C-83A1-F6EECF244321}">
                <p14:modId xmlns:p14="http://schemas.microsoft.com/office/powerpoint/2010/main" val="132959435"/>
              </p:ext>
            </p:extLst>
          </p:nvPr>
        </p:nvGraphicFramePr>
        <p:xfrm>
          <a:off x="493608" y="4173967"/>
          <a:ext cx="11204784" cy="2127814"/>
        </p:xfrm>
        <a:graphic>
          <a:graphicData uri="http://schemas.openxmlformats.org/drawingml/2006/table">
            <a:tbl>
              <a:tblPr firstRow="1">
                <a:tableStyleId>{5940675A-B579-460E-94D1-54222C63F5DA}</a:tableStyleId>
              </a:tblPr>
              <a:tblGrid>
                <a:gridCol w="1711590">
                  <a:extLst>
                    <a:ext uri="{9D8B030D-6E8A-4147-A177-3AD203B41FA5}">
                      <a16:colId xmlns:a16="http://schemas.microsoft.com/office/drawing/2014/main" val="3328778384"/>
                    </a:ext>
                  </a:extLst>
                </a:gridCol>
                <a:gridCol w="9493194">
                  <a:extLst>
                    <a:ext uri="{9D8B030D-6E8A-4147-A177-3AD203B41FA5}">
                      <a16:colId xmlns:a16="http://schemas.microsoft.com/office/drawing/2014/main" val="272514874"/>
                    </a:ext>
                  </a:extLst>
                </a:gridCol>
              </a:tblGrid>
              <a:tr h="1036927">
                <a:tc>
                  <a:txBody>
                    <a:bodyPr/>
                    <a:lstStyle/>
                    <a:p>
                      <a:pPr algn="ctr"/>
                      <a:r>
                        <a:rPr kumimoji="1" lang="en-US" altLang="ja-JP" dirty="0"/>
                        <a:t>Claim</a:t>
                      </a:r>
                      <a:r>
                        <a:rPr kumimoji="1" lang="ja-JP" altLang="en-US" dirty="0"/>
                        <a:t>の文</a:t>
                      </a:r>
                    </a:p>
                  </a:txBody>
                  <a:tcPr anchor="ctr"/>
                </a:tc>
                <a:tc>
                  <a:txBody>
                    <a:bodyPr/>
                    <a:lstStyle/>
                    <a:p>
                      <a:pPr algn="l"/>
                      <a:r>
                        <a:rPr kumimoji="1" lang="ja-JP" altLang="en-US" dirty="0"/>
                        <a:t>暴力的なビデオゲームへの曝露は、少なくとも一時的な攻撃性の増大を引き起こし、この曝露は現実世界における攻撃性と相関している。</a:t>
                      </a:r>
                    </a:p>
                  </a:txBody>
                  <a:tcPr anchor="ctr"/>
                </a:tc>
                <a:extLst>
                  <a:ext uri="{0D108BD9-81ED-4DB2-BD59-A6C34878D82A}">
                    <a16:rowId xmlns:a16="http://schemas.microsoft.com/office/drawing/2014/main" val="1403361775"/>
                  </a:ext>
                </a:extLst>
              </a:tr>
              <a:tr h="1090887">
                <a:tc>
                  <a:txBody>
                    <a:bodyPr/>
                    <a:lstStyle/>
                    <a:p>
                      <a:pPr algn="ctr"/>
                      <a:r>
                        <a:rPr kumimoji="1" lang="en-US" altLang="ja-JP" dirty="0"/>
                        <a:t>Evidence</a:t>
                      </a:r>
                      <a:r>
                        <a:rPr kumimoji="1" lang="ja-JP" altLang="en-US" dirty="0"/>
                        <a:t>の文</a:t>
                      </a:r>
                    </a:p>
                  </a:txBody>
                  <a:tcPr anchor="ctr"/>
                </a:tc>
                <a:tc>
                  <a:txBody>
                    <a:bodyPr/>
                    <a:lstStyle/>
                    <a:p>
                      <a:pPr algn="l"/>
                      <a:r>
                        <a:rPr kumimoji="1" lang="en-US" altLang="ja-JP" dirty="0"/>
                        <a:t>2001</a:t>
                      </a:r>
                      <a:r>
                        <a:rPr kumimoji="1" lang="ja-JP" altLang="en-US" dirty="0"/>
                        <a:t>年の研究では、暴力的なビデオゲームへの曝露は、少なくとも一時的な攻撃性の増大を引き起こし、この曝露は現実世界における攻撃性と相関することが明らかになっている。</a:t>
                      </a:r>
                    </a:p>
                  </a:txBody>
                  <a:tcPr anchor="ctr"/>
                </a:tc>
                <a:extLst>
                  <a:ext uri="{0D108BD9-81ED-4DB2-BD59-A6C34878D82A}">
                    <a16:rowId xmlns:a16="http://schemas.microsoft.com/office/drawing/2014/main" val="3438513187"/>
                  </a:ext>
                </a:extLst>
              </a:tr>
            </a:tbl>
          </a:graphicData>
        </a:graphic>
      </p:graphicFrame>
      <p:sp>
        <p:nvSpPr>
          <p:cNvPr id="6" name="テキスト ボックス 5">
            <a:extLst>
              <a:ext uri="{FF2B5EF4-FFF2-40B4-BE49-F238E27FC236}">
                <a16:creationId xmlns:a16="http://schemas.microsoft.com/office/drawing/2014/main" id="{6AF84427-5114-4AF5-913C-1BD4A76B80B6}"/>
              </a:ext>
            </a:extLst>
          </p:cNvPr>
          <p:cNvSpPr txBox="1"/>
          <p:nvPr/>
        </p:nvSpPr>
        <p:spPr>
          <a:xfrm>
            <a:off x="3520309" y="3777939"/>
            <a:ext cx="4917757"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2</a:t>
            </a:r>
            <a:r>
              <a:rPr kumimoji="1" lang="ja-JP" altLang="en-US" sz="1400" dirty="0">
                <a:latin typeface="+mn-ea"/>
              </a:rPr>
              <a:t> </a:t>
            </a:r>
            <a:r>
              <a:rPr lang="en-US" altLang="ja-JP" sz="1400" dirty="0"/>
              <a:t>IBM Debater® - Claims and Evidence</a:t>
            </a:r>
            <a:r>
              <a:rPr lang="ja-JP" altLang="en-US" sz="1400" dirty="0"/>
              <a:t>の例（日本訳）</a:t>
            </a:r>
            <a:endParaRPr kumimoji="1" lang="en-US" altLang="ja-JP" sz="1400" dirty="0">
              <a:latin typeface="+mn-ea"/>
            </a:endParaRPr>
          </a:p>
        </p:txBody>
      </p:sp>
    </p:spTree>
    <p:extLst>
      <p:ext uri="{BB962C8B-B14F-4D97-AF65-F5344CB8AC3E}">
        <p14:creationId xmlns:p14="http://schemas.microsoft.com/office/powerpoint/2010/main" val="1954551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79B28F-5E4E-480C-8A6A-84063F9CA6C3}"/>
              </a:ext>
            </a:extLst>
          </p:cNvPr>
          <p:cNvSpPr>
            <a:spLocks noGrp="1"/>
          </p:cNvSpPr>
          <p:nvPr>
            <p:ph type="title"/>
          </p:nvPr>
        </p:nvSpPr>
        <p:spPr/>
        <p:txBody>
          <a:bodyPr/>
          <a:lstStyle/>
          <a:p>
            <a:r>
              <a:rPr kumimoji="1" lang="en-US" altLang="ja-JP" dirty="0"/>
              <a:t>p.8 - </a:t>
            </a:r>
            <a:r>
              <a:rPr kumimoji="1" lang="ja-JP" altLang="en-US" dirty="0"/>
              <a:t>階層的クラスタリングのその他の手法</a:t>
            </a:r>
          </a:p>
        </p:txBody>
      </p:sp>
      <p:sp>
        <p:nvSpPr>
          <p:cNvPr id="3" name="コンテンツ プレースホルダー 2">
            <a:extLst>
              <a:ext uri="{FF2B5EF4-FFF2-40B4-BE49-F238E27FC236}">
                <a16:creationId xmlns:a16="http://schemas.microsoft.com/office/drawing/2014/main" id="{88549502-CAA7-4B9C-852B-EA37CB8B7166}"/>
              </a:ext>
            </a:extLst>
          </p:cNvPr>
          <p:cNvSpPr>
            <a:spLocks noGrp="1"/>
          </p:cNvSpPr>
          <p:nvPr>
            <p:ph idx="1"/>
          </p:nvPr>
        </p:nvSpPr>
        <p:spPr/>
        <p:txBody>
          <a:bodyPr>
            <a:normAutofit fontScale="92500" lnSpcReduction="10000"/>
          </a:bodyPr>
          <a:lstStyle/>
          <a:p>
            <a:r>
              <a:rPr kumimoji="1" lang="ja-JP" altLang="en-US" dirty="0"/>
              <a:t>凝集型 </a:t>
            </a:r>
            <a:r>
              <a:rPr kumimoji="1" lang="en-US" altLang="ja-JP" dirty="0"/>
              <a:t>(agglomerative)</a:t>
            </a:r>
          </a:p>
          <a:p>
            <a:pPr lvl="1"/>
            <a:r>
              <a:rPr kumimoji="1" lang="ja-JP" altLang="en-US" dirty="0"/>
              <a:t>類似度の高いものからまとめる手法</a:t>
            </a:r>
            <a:endParaRPr kumimoji="1" lang="en-US" altLang="ja-JP" dirty="0"/>
          </a:p>
          <a:p>
            <a:pPr lvl="2"/>
            <a:r>
              <a:rPr kumimoji="1" lang="ja-JP" altLang="en-US" dirty="0"/>
              <a:t>単リンク法 </a:t>
            </a:r>
            <a:r>
              <a:rPr kumimoji="1" lang="en-US" altLang="ja-JP" dirty="0"/>
              <a:t>(single linkage method) </a:t>
            </a:r>
            <a:r>
              <a:rPr kumimoji="1" lang="ja-JP" altLang="en-US" dirty="0"/>
              <a:t>別名：最短距離法</a:t>
            </a:r>
          </a:p>
          <a:p>
            <a:pPr lvl="2"/>
            <a:r>
              <a:rPr kumimoji="1" lang="ja-JP" altLang="en-US" dirty="0"/>
              <a:t>完全リンク法 </a:t>
            </a:r>
            <a:r>
              <a:rPr kumimoji="1" lang="en-US" altLang="ja-JP" dirty="0"/>
              <a:t>(complete linkage method) </a:t>
            </a:r>
            <a:r>
              <a:rPr kumimoji="1" lang="ja-JP" altLang="en-US" dirty="0"/>
              <a:t>別名：最長距離法</a:t>
            </a:r>
          </a:p>
          <a:p>
            <a:pPr lvl="2"/>
            <a:r>
              <a:rPr kumimoji="1" lang="ja-JP" altLang="en-US" dirty="0"/>
              <a:t>群平均法 </a:t>
            </a:r>
            <a:r>
              <a:rPr kumimoji="1" lang="en-US" altLang="ja-JP" dirty="0"/>
              <a:t>(group average method)</a:t>
            </a:r>
          </a:p>
          <a:p>
            <a:pPr lvl="2"/>
            <a:r>
              <a:rPr kumimoji="1" lang="ja-JP" altLang="en-US" dirty="0"/>
              <a:t>セントロイド法 </a:t>
            </a:r>
            <a:r>
              <a:rPr kumimoji="1" lang="en-US" altLang="ja-JP" dirty="0"/>
              <a:t>(centroid method) </a:t>
            </a:r>
            <a:r>
              <a:rPr kumimoji="1" lang="ja-JP" altLang="en-US" dirty="0"/>
              <a:t>別名：重心法</a:t>
            </a:r>
          </a:p>
          <a:p>
            <a:pPr lvl="2"/>
            <a:r>
              <a:rPr kumimoji="1" lang="ja-JP" altLang="en-US" dirty="0"/>
              <a:t>重み付き平均法 </a:t>
            </a:r>
            <a:r>
              <a:rPr kumimoji="1" lang="en-US" altLang="ja-JP" dirty="0"/>
              <a:t>(weighted average method)</a:t>
            </a:r>
          </a:p>
          <a:p>
            <a:pPr lvl="2"/>
            <a:r>
              <a:rPr kumimoji="1" lang="ja-JP" altLang="en-US" dirty="0"/>
              <a:t>メジアン法 </a:t>
            </a:r>
            <a:r>
              <a:rPr kumimoji="1" lang="en-US" altLang="ja-JP" dirty="0"/>
              <a:t>(median method)</a:t>
            </a:r>
          </a:p>
          <a:p>
            <a:r>
              <a:rPr kumimoji="1" lang="ja-JP" altLang="en-US" dirty="0"/>
              <a:t>分割型 </a:t>
            </a:r>
            <a:r>
              <a:rPr kumimoji="1" lang="en-US" altLang="ja-JP" dirty="0"/>
              <a:t>(divisible)</a:t>
            </a:r>
            <a:endParaRPr lang="en-US" altLang="ja-JP" dirty="0"/>
          </a:p>
          <a:p>
            <a:pPr lvl="1"/>
            <a:r>
              <a:rPr kumimoji="1" lang="ja-JP" altLang="en-US" dirty="0"/>
              <a:t>データ集合全体が一つのクラスタの状態から，順次クラスタを分割して，クラスタの階層を生成する．</a:t>
            </a:r>
            <a:endParaRPr kumimoji="1" lang="en-US" altLang="ja-JP" dirty="0"/>
          </a:p>
        </p:txBody>
      </p:sp>
    </p:spTree>
    <p:extLst>
      <p:ext uri="{BB962C8B-B14F-4D97-AF65-F5344CB8AC3E}">
        <p14:creationId xmlns:p14="http://schemas.microsoft.com/office/powerpoint/2010/main" val="331519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931FF6-F652-4749-9D6F-D406A6659A33}"/>
              </a:ext>
            </a:extLst>
          </p:cNvPr>
          <p:cNvSpPr>
            <a:spLocks noGrp="1"/>
          </p:cNvSpPr>
          <p:nvPr>
            <p:ph type="title"/>
          </p:nvPr>
        </p:nvSpPr>
        <p:spPr/>
        <p:txBody>
          <a:bodyPr/>
          <a:lstStyle/>
          <a:p>
            <a:r>
              <a:rPr kumimoji="1" lang="en-US" altLang="ja-JP" dirty="0"/>
              <a:t>p.8 – </a:t>
            </a:r>
            <a:r>
              <a:rPr kumimoji="1" lang="ja-JP" altLang="en-US" dirty="0"/>
              <a:t>「</a:t>
            </a:r>
            <a:r>
              <a:rPr lang="ja-JP" altLang="en-US" dirty="0">
                <a:solidFill>
                  <a:srgbClr val="FF725E"/>
                </a:solidFill>
                <a:latin typeface="+mn-ea"/>
              </a:rPr>
              <a:t>主張の文のクラスタ</a:t>
            </a:r>
            <a:r>
              <a:rPr lang="ja-JP" altLang="en-US" dirty="0">
                <a:latin typeface="+mn-ea"/>
              </a:rPr>
              <a:t>を読者が望む粒度で推薦」とは</a:t>
            </a:r>
            <a:endParaRPr kumimoji="1" lang="ja-JP" altLang="en-US" dirty="0"/>
          </a:p>
        </p:txBody>
      </p:sp>
      <p:sp>
        <p:nvSpPr>
          <p:cNvPr id="3" name="コンテンツ プレースホルダー 2">
            <a:extLst>
              <a:ext uri="{FF2B5EF4-FFF2-40B4-BE49-F238E27FC236}">
                <a16:creationId xmlns:a16="http://schemas.microsoft.com/office/drawing/2014/main" id="{C0673060-3915-46F6-BA2F-FE765E4565D5}"/>
              </a:ext>
            </a:extLst>
          </p:cNvPr>
          <p:cNvSpPr>
            <a:spLocks noGrp="1"/>
          </p:cNvSpPr>
          <p:nvPr>
            <p:ph idx="1"/>
          </p:nvPr>
        </p:nvSpPr>
        <p:spPr/>
        <p:txBody>
          <a:bodyPr/>
          <a:lstStyle/>
          <a:p>
            <a:r>
              <a:rPr kumimoji="1" lang="ja-JP" altLang="en-US" dirty="0"/>
              <a:t>提案手法では、階層的なクラスタを提供</a:t>
            </a:r>
            <a:endParaRPr kumimoji="1" lang="en-US" altLang="ja-JP" dirty="0"/>
          </a:p>
          <a:p>
            <a:pPr lvl="1"/>
            <a:r>
              <a:rPr lang="ja-JP" altLang="en-US" dirty="0"/>
              <a:t>利用するニュースサイトの目的に沿った応用</a:t>
            </a:r>
            <a:br>
              <a:rPr lang="en-US" altLang="ja-JP" dirty="0"/>
            </a:br>
            <a:r>
              <a:rPr lang="ja-JP" altLang="en-US" dirty="0"/>
              <a:t>＝ そのニュースサイトを好む読者の目的に沿った応用</a:t>
            </a:r>
            <a:endParaRPr lang="en-US" altLang="ja-JP" dirty="0"/>
          </a:p>
          <a:p>
            <a:pPr lvl="2"/>
            <a:r>
              <a:rPr lang="ja-JP" altLang="en-US" dirty="0"/>
              <a:t>多忙な読者が多いので３つだけ推薦</a:t>
            </a:r>
            <a:endParaRPr lang="en-US" altLang="ja-JP" dirty="0"/>
          </a:p>
          <a:p>
            <a:pPr lvl="2"/>
            <a:r>
              <a:rPr lang="ja-JP" altLang="en-US" dirty="0"/>
              <a:t>読者に技術者が多いので１０個推薦</a:t>
            </a:r>
            <a:endParaRPr lang="en-US" altLang="ja-JP" dirty="0"/>
          </a:p>
          <a:p>
            <a:pPr lvl="2"/>
            <a:r>
              <a:rPr lang="ja-JP" altLang="en-US" dirty="0"/>
              <a:t>自ら調節したい読者が多いので、</a:t>
            </a:r>
            <a:br>
              <a:rPr lang="en-US" altLang="ja-JP" dirty="0"/>
            </a:br>
            <a:r>
              <a:rPr lang="ja-JP" altLang="en-US" dirty="0"/>
              <a:t>読者が個数を調整できるようなシステムで推薦</a:t>
            </a:r>
            <a:endParaRPr lang="en-US" altLang="ja-JP" dirty="0"/>
          </a:p>
          <a:p>
            <a:pPr lvl="2"/>
            <a:endParaRPr lang="en-US" altLang="ja-JP" dirty="0"/>
          </a:p>
          <a:p>
            <a:pPr lvl="2"/>
            <a:endParaRPr kumimoji="1" lang="en-US" altLang="ja-JP" dirty="0"/>
          </a:p>
          <a:p>
            <a:pPr lvl="1"/>
            <a:endParaRPr kumimoji="1" lang="ja-JP" altLang="en-US" dirty="0"/>
          </a:p>
        </p:txBody>
      </p:sp>
      <p:grpSp>
        <p:nvGrpSpPr>
          <p:cNvPr id="4" name="グループ化 3">
            <a:extLst>
              <a:ext uri="{FF2B5EF4-FFF2-40B4-BE49-F238E27FC236}">
                <a16:creationId xmlns:a16="http://schemas.microsoft.com/office/drawing/2014/main" id="{41A2212D-7438-4E0B-9027-8A76323BBFA5}"/>
              </a:ext>
            </a:extLst>
          </p:cNvPr>
          <p:cNvGrpSpPr/>
          <p:nvPr/>
        </p:nvGrpSpPr>
        <p:grpSpPr>
          <a:xfrm>
            <a:off x="7411649" y="3632084"/>
            <a:ext cx="1401103" cy="711114"/>
            <a:chOff x="10536824" y="4694238"/>
            <a:chExt cx="890738" cy="452084"/>
          </a:xfrm>
          <a:solidFill>
            <a:srgbClr val="FF725E"/>
          </a:solidFill>
        </p:grpSpPr>
        <p:sp>
          <p:nvSpPr>
            <p:cNvPr id="5" name="矢印: 右 4">
              <a:extLst>
                <a:ext uri="{FF2B5EF4-FFF2-40B4-BE49-F238E27FC236}">
                  <a16:creationId xmlns:a16="http://schemas.microsoft.com/office/drawing/2014/main" id="{1CCC0356-3DDB-4264-B203-63F9B2F90963}"/>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6" name="矢印: 右 5">
              <a:extLst>
                <a:ext uri="{FF2B5EF4-FFF2-40B4-BE49-F238E27FC236}">
                  <a16:creationId xmlns:a16="http://schemas.microsoft.com/office/drawing/2014/main" id="{392C449A-BF6F-4C71-9E0D-AAA4B57F4C1C}"/>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7" name="正方形/長方形 6">
              <a:extLst>
                <a:ext uri="{FF2B5EF4-FFF2-40B4-BE49-F238E27FC236}">
                  <a16:creationId xmlns:a16="http://schemas.microsoft.com/office/drawing/2014/main" id="{E37D9094-70CE-42AD-827F-635D394A58EC}"/>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2EB54B9-B34F-4F70-BDC2-61E5CC9D6B7D}"/>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矢印: 右 11">
            <a:extLst>
              <a:ext uri="{FF2B5EF4-FFF2-40B4-BE49-F238E27FC236}">
                <a16:creationId xmlns:a16="http://schemas.microsoft.com/office/drawing/2014/main" id="{77E6E2FA-1EEB-4234-94AD-6C883F4AFC84}"/>
              </a:ext>
            </a:extLst>
          </p:cNvPr>
          <p:cNvSpPr/>
          <p:nvPr/>
        </p:nvSpPr>
        <p:spPr>
          <a:xfrm rot="5400000">
            <a:off x="7896757" y="3081073"/>
            <a:ext cx="490672" cy="258999"/>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13" name="矢印: 右 12">
            <a:extLst>
              <a:ext uri="{FF2B5EF4-FFF2-40B4-BE49-F238E27FC236}">
                <a16:creationId xmlns:a16="http://schemas.microsoft.com/office/drawing/2014/main" id="{0D9785F6-6931-433D-8742-247C5FC8ECFF}"/>
              </a:ext>
            </a:extLst>
          </p:cNvPr>
          <p:cNvSpPr/>
          <p:nvPr/>
        </p:nvSpPr>
        <p:spPr>
          <a:xfrm rot="5400000">
            <a:off x="9764281" y="3519496"/>
            <a:ext cx="1372284" cy="275131"/>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14" name="正方形/長方形 13">
            <a:extLst>
              <a:ext uri="{FF2B5EF4-FFF2-40B4-BE49-F238E27FC236}">
                <a16:creationId xmlns:a16="http://schemas.microsoft.com/office/drawing/2014/main" id="{8F9E0A45-93BF-4797-8BC0-0831AE03C68B}"/>
              </a:ext>
            </a:extLst>
          </p:cNvPr>
          <p:cNvSpPr/>
          <p:nvPr/>
        </p:nvSpPr>
        <p:spPr>
          <a:xfrm>
            <a:off x="8128799" y="2965236"/>
            <a:ext cx="2355759" cy="98036"/>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5F46B55-5734-4B34-B4A3-E40A76D4B335}"/>
              </a:ext>
            </a:extLst>
          </p:cNvPr>
          <p:cNvSpPr/>
          <p:nvPr/>
        </p:nvSpPr>
        <p:spPr>
          <a:xfrm rot="5400000">
            <a:off x="8591143" y="2830837"/>
            <a:ext cx="274368" cy="102282"/>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8335FD72-182E-47A6-B90C-DACFE72C4C6B}"/>
              </a:ext>
            </a:extLst>
          </p:cNvPr>
          <p:cNvSpPr/>
          <p:nvPr/>
        </p:nvSpPr>
        <p:spPr>
          <a:xfrm rot="5400000">
            <a:off x="8465855" y="2155475"/>
            <a:ext cx="490672" cy="258999"/>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0" name="正方形/長方形 19">
            <a:extLst>
              <a:ext uri="{FF2B5EF4-FFF2-40B4-BE49-F238E27FC236}">
                <a16:creationId xmlns:a16="http://schemas.microsoft.com/office/drawing/2014/main" id="{B1F95523-4B1E-4673-86C7-11E497EB1D7F}"/>
              </a:ext>
            </a:extLst>
          </p:cNvPr>
          <p:cNvSpPr/>
          <p:nvPr/>
        </p:nvSpPr>
        <p:spPr>
          <a:xfrm>
            <a:off x="8697898" y="2039638"/>
            <a:ext cx="2485908" cy="88271"/>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5C82F9D-A465-4AB9-8ED2-04DD9A9F9484}"/>
              </a:ext>
            </a:extLst>
          </p:cNvPr>
          <p:cNvSpPr/>
          <p:nvPr/>
        </p:nvSpPr>
        <p:spPr>
          <a:xfrm rot="5400000">
            <a:off x="10705581" y="1851313"/>
            <a:ext cx="274368" cy="102282"/>
          </a:xfrm>
          <a:prstGeom prst="rect">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34BF0B17-5915-4216-9A6D-F95F1C220540}"/>
              </a:ext>
            </a:extLst>
          </p:cNvPr>
          <p:cNvSpPr txBox="1"/>
          <p:nvPr/>
        </p:nvSpPr>
        <p:spPr>
          <a:xfrm>
            <a:off x="11183806" y="1915642"/>
            <a:ext cx="877163" cy="369332"/>
          </a:xfrm>
          <a:prstGeom prst="rect">
            <a:avLst/>
          </a:prstGeom>
          <a:noFill/>
        </p:spPr>
        <p:txBody>
          <a:bodyPr wrap="none" rtlCol="0">
            <a:spAutoFit/>
          </a:bodyPr>
          <a:lstStyle/>
          <a:p>
            <a:r>
              <a:rPr kumimoji="1" lang="ja-JP" altLang="en-US" dirty="0">
                <a:solidFill>
                  <a:srgbClr val="FF725E"/>
                </a:solidFill>
              </a:rPr>
              <a:t>・・・</a:t>
            </a:r>
          </a:p>
        </p:txBody>
      </p:sp>
      <p:pic>
        <p:nvPicPr>
          <p:cNvPr id="28" name="図 27" descr="グラフィカル ユーザー インターフェイス, アプリケーション, アイコン&#10;&#10;自動的に生成された説明">
            <a:extLst>
              <a:ext uri="{FF2B5EF4-FFF2-40B4-BE49-F238E27FC236}">
                <a16:creationId xmlns:a16="http://schemas.microsoft.com/office/drawing/2014/main" id="{3BC447BA-53ED-40EF-A511-8A42C91E3F5B}"/>
              </a:ext>
            </a:extLst>
          </p:cNvPr>
          <p:cNvPicPr>
            <a:picLocks noChangeAspect="1"/>
          </p:cNvPicPr>
          <p:nvPr/>
        </p:nvPicPr>
        <p:blipFill rotWithShape="1">
          <a:blip r:embed="rId2">
            <a:extLst>
              <a:ext uri="{28A0092B-C50C-407E-A947-70E740481C1C}">
                <a14:useLocalDpi xmlns:a14="http://schemas.microsoft.com/office/drawing/2010/main" val="0"/>
              </a:ext>
            </a:extLst>
          </a:blip>
          <a:srcRect l="7121" t="35001" r="75459" b="57608"/>
          <a:stretch/>
        </p:blipFill>
        <p:spPr>
          <a:xfrm>
            <a:off x="7344071" y="4525064"/>
            <a:ext cx="389362" cy="153141"/>
          </a:xfrm>
          <a:prstGeom prst="rect">
            <a:avLst/>
          </a:prstGeom>
        </p:spPr>
      </p:pic>
      <p:pic>
        <p:nvPicPr>
          <p:cNvPr id="29" name="図 28" descr="グラフィカル ユーザー インターフェイス, アプリケーション, アイコン&#10;&#10;自動的に生成された説明">
            <a:extLst>
              <a:ext uri="{FF2B5EF4-FFF2-40B4-BE49-F238E27FC236}">
                <a16:creationId xmlns:a16="http://schemas.microsoft.com/office/drawing/2014/main" id="{82639BE5-1BFB-4E5E-88D7-DEA21C3323A3}"/>
              </a:ext>
            </a:extLst>
          </p:cNvPr>
          <p:cNvPicPr>
            <a:picLocks noChangeAspect="1"/>
          </p:cNvPicPr>
          <p:nvPr/>
        </p:nvPicPr>
        <p:blipFill rotWithShape="1">
          <a:blip r:embed="rId2">
            <a:extLst>
              <a:ext uri="{28A0092B-C50C-407E-A947-70E740481C1C}">
                <a14:useLocalDpi xmlns:a14="http://schemas.microsoft.com/office/drawing/2010/main" val="0"/>
              </a:ext>
            </a:extLst>
          </a:blip>
          <a:srcRect l="7121" t="35001" r="75459" b="60188"/>
          <a:stretch/>
        </p:blipFill>
        <p:spPr>
          <a:xfrm>
            <a:off x="10237295" y="4611860"/>
            <a:ext cx="389362" cy="99675"/>
          </a:xfrm>
          <a:prstGeom prst="rect">
            <a:avLst/>
          </a:prstGeom>
        </p:spPr>
      </p:pic>
      <p:pic>
        <p:nvPicPr>
          <p:cNvPr id="32" name="図 31" descr="ロゴ が含まれている画像&#10;&#10;自動的に生成された説明">
            <a:extLst>
              <a:ext uri="{FF2B5EF4-FFF2-40B4-BE49-F238E27FC236}">
                <a16:creationId xmlns:a16="http://schemas.microsoft.com/office/drawing/2014/main" id="{AFE8ACD5-4689-4B7B-BE91-4885169FBDC1}"/>
              </a:ext>
            </a:extLst>
          </p:cNvPr>
          <p:cNvPicPr>
            <a:picLocks noChangeAspect="1"/>
          </p:cNvPicPr>
          <p:nvPr/>
        </p:nvPicPr>
        <p:blipFill rotWithShape="1">
          <a:blip r:embed="rId3">
            <a:extLst>
              <a:ext uri="{28A0092B-C50C-407E-A947-70E740481C1C}">
                <a14:useLocalDpi xmlns:a14="http://schemas.microsoft.com/office/drawing/2010/main" val="0"/>
              </a:ext>
            </a:extLst>
          </a:blip>
          <a:srcRect l="1" t="42801" r="41463"/>
          <a:stretch/>
        </p:blipFill>
        <p:spPr>
          <a:xfrm>
            <a:off x="7247538" y="4860070"/>
            <a:ext cx="625461" cy="608391"/>
          </a:xfrm>
          <a:prstGeom prst="rect">
            <a:avLst/>
          </a:prstGeom>
        </p:spPr>
      </p:pic>
      <p:pic>
        <p:nvPicPr>
          <p:cNvPr id="35" name="図 34" descr="ロゴ が含まれている画像&#10;&#10;自動的に生成された説明">
            <a:extLst>
              <a:ext uri="{FF2B5EF4-FFF2-40B4-BE49-F238E27FC236}">
                <a16:creationId xmlns:a16="http://schemas.microsoft.com/office/drawing/2014/main" id="{7749014D-5DF3-4BEF-A367-57BED2FCE778}"/>
              </a:ext>
            </a:extLst>
          </p:cNvPr>
          <p:cNvPicPr>
            <a:picLocks noChangeAspect="1"/>
          </p:cNvPicPr>
          <p:nvPr/>
        </p:nvPicPr>
        <p:blipFill rotWithShape="1">
          <a:blip r:embed="rId3">
            <a:extLst>
              <a:ext uri="{28A0092B-C50C-407E-A947-70E740481C1C}">
                <a14:useLocalDpi xmlns:a14="http://schemas.microsoft.com/office/drawing/2010/main" val="0"/>
              </a:ext>
            </a:extLst>
          </a:blip>
          <a:srcRect l="33493" b="53869"/>
          <a:stretch/>
        </p:blipFill>
        <p:spPr>
          <a:xfrm>
            <a:off x="8423237" y="4829605"/>
            <a:ext cx="710615" cy="490673"/>
          </a:xfrm>
          <a:prstGeom prst="rect">
            <a:avLst/>
          </a:prstGeom>
        </p:spPr>
      </p:pic>
      <p:pic>
        <p:nvPicPr>
          <p:cNvPr id="36" name="図 35" descr="ロゴ が含まれている画像&#10;&#10;自動的に生成された説明">
            <a:extLst>
              <a:ext uri="{FF2B5EF4-FFF2-40B4-BE49-F238E27FC236}">
                <a16:creationId xmlns:a16="http://schemas.microsoft.com/office/drawing/2014/main" id="{B7115EA8-2A78-44D5-B660-7279753B9725}"/>
              </a:ext>
            </a:extLst>
          </p:cNvPr>
          <p:cNvPicPr>
            <a:picLocks noChangeAspect="1"/>
          </p:cNvPicPr>
          <p:nvPr/>
        </p:nvPicPr>
        <p:blipFill rotWithShape="1">
          <a:blip r:embed="rId3">
            <a:extLst>
              <a:ext uri="{28A0092B-C50C-407E-A947-70E740481C1C}">
                <a14:useLocalDpi xmlns:a14="http://schemas.microsoft.com/office/drawing/2010/main" val="0"/>
              </a:ext>
            </a:extLst>
          </a:blip>
          <a:srcRect l="60504" t="53869" b="17743"/>
          <a:stretch/>
        </p:blipFill>
        <p:spPr>
          <a:xfrm>
            <a:off x="10204644" y="5018339"/>
            <a:ext cx="422013" cy="301939"/>
          </a:xfrm>
          <a:prstGeom prst="rect">
            <a:avLst/>
          </a:prstGeom>
        </p:spPr>
      </p:pic>
      <p:pic>
        <p:nvPicPr>
          <p:cNvPr id="37" name="図 36" descr="グラフィカル ユーザー インターフェイス, アプリケーション, アイコン&#10;&#10;自動的に生成された説明">
            <a:extLst>
              <a:ext uri="{FF2B5EF4-FFF2-40B4-BE49-F238E27FC236}">
                <a16:creationId xmlns:a16="http://schemas.microsoft.com/office/drawing/2014/main" id="{9C2D305A-DF7A-45DC-92C0-010DD1047989}"/>
              </a:ext>
            </a:extLst>
          </p:cNvPr>
          <p:cNvPicPr>
            <a:picLocks noChangeAspect="1"/>
          </p:cNvPicPr>
          <p:nvPr/>
        </p:nvPicPr>
        <p:blipFill rotWithShape="1">
          <a:blip r:embed="rId2">
            <a:extLst>
              <a:ext uri="{28A0092B-C50C-407E-A947-70E740481C1C}">
                <a14:useLocalDpi xmlns:a14="http://schemas.microsoft.com/office/drawing/2010/main" val="0"/>
              </a:ext>
            </a:extLst>
          </a:blip>
          <a:srcRect l="7121" t="35001" r="75459" b="57608"/>
          <a:stretch/>
        </p:blipFill>
        <p:spPr>
          <a:xfrm>
            <a:off x="8503217" y="4540831"/>
            <a:ext cx="389362" cy="153141"/>
          </a:xfrm>
          <a:prstGeom prst="rect">
            <a:avLst/>
          </a:prstGeom>
        </p:spPr>
      </p:pic>
      <p:cxnSp>
        <p:nvCxnSpPr>
          <p:cNvPr id="39" name="直線コネクタ 38">
            <a:extLst>
              <a:ext uri="{FF2B5EF4-FFF2-40B4-BE49-F238E27FC236}">
                <a16:creationId xmlns:a16="http://schemas.microsoft.com/office/drawing/2014/main" id="{54FA75C1-ED7D-4D05-8308-FF463A0C6E4F}"/>
              </a:ext>
            </a:extLst>
          </p:cNvPr>
          <p:cNvCxnSpPr>
            <a:cxnSpLocks/>
          </p:cNvCxnSpPr>
          <p:nvPr/>
        </p:nvCxnSpPr>
        <p:spPr>
          <a:xfrm>
            <a:off x="7250657" y="3996376"/>
            <a:ext cx="34532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線コネクタ 40">
            <a:extLst>
              <a:ext uri="{FF2B5EF4-FFF2-40B4-BE49-F238E27FC236}">
                <a16:creationId xmlns:a16="http://schemas.microsoft.com/office/drawing/2014/main" id="{92F3BCBB-7C45-4686-96CD-09B60F9EBE1B}"/>
              </a:ext>
            </a:extLst>
          </p:cNvPr>
          <p:cNvCxnSpPr>
            <a:cxnSpLocks/>
          </p:cNvCxnSpPr>
          <p:nvPr/>
        </p:nvCxnSpPr>
        <p:spPr>
          <a:xfrm>
            <a:off x="7241693" y="3120834"/>
            <a:ext cx="34532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線コネクタ 41">
            <a:extLst>
              <a:ext uri="{FF2B5EF4-FFF2-40B4-BE49-F238E27FC236}">
                <a16:creationId xmlns:a16="http://schemas.microsoft.com/office/drawing/2014/main" id="{67313B71-B7F2-44D7-8E32-821DA4A4BF5B}"/>
              </a:ext>
            </a:extLst>
          </p:cNvPr>
          <p:cNvCxnSpPr>
            <a:cxnSpLocks/>
          </p:cNvCxnSpPr>
          <p:nvPr/>
        </p:nvCxnSpPr>
        <p:spPr>
          <a:xfrm>
            <a:off x="7250657" y="2191062"/>
            <a:ext cx="345320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矢印: 右 43">
            <a:extLst>
              <a:ext uri="{FF2B5EF4-FFF2-40B4-BE49-F238E27FC236}">
                <a16:creationId xmlns:a16="http://schemas.microsoft.com/office/drawing/2014/main" id="{6DA2136A-A466-4DC1-94E9-A5B83D2FD6D8}"/>
              </a:ext>
            </a:extLst>
          </p:cNvPr>
          <p:cNvSpPr/>
          <p:nvPr/>
        </p:nvSpPr>
        <p:spPr>
          <a:xfrm rot="9000000">
            <a:off x="10834239" y="3776057"/>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45" name="矢印: 右 44">
            <a:extLst>
              <a:ext uri="{FF2B5EF4-FFF2-40B4-BE49-F238E27FC236}">
                <a16:creationId xmlns:a16="http://schemas.microsoft.com/office/drawing/2014/main" id="{EDBA6333-2BD8-4781-B0E4-B77E079B9B40}"/>
              </a:ext>
            </a:extLst>
          </p:cNvPr>
          <p:cNvSpPr/>
          <p:nvPr/>
        </p:nvSpPr>
        <p:spPr>
          <a:xfrm rot="12600000">
            <a:off x="10833701" y="2275682"/>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46" name="矢印: 右 45">
            <a:extLst>
              <a:ext uri="{FF2B5EF4-FFF2-40B4-BE49-F238E27FC236}">
                <a16:creationId xmlns:a16="http://schemas.microsoft.com/office/drawing/2014/main" id="{9A5BE1C8-E81E-473F-9F70-9E6456215AC0}"/>
              </a:ext>
            </a:extLst>
          </p:cNvPr>
          <p:cNvSpPr/>
          <p:nvPr/>
        </p:nvSpPr>
        <p:spPr>
          <a:xfrm rot="10800000">
            <a:off x="10855320" y="3027819"/>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pic>
        <p:nvPicPr>
          <p:cNvPr id="48" name="図 47" descr="アイコン&#10;&#10;自動的に生成された説明">
            <a:extLst>
              <a:ext uri="{FF2B5EF4-FFF2-40B4-BE49-F238E27FC236}">
                <a16:creationId xmlns:a16="http://schemas.microsoft.com/office/drawing/2014/main" id="{2BD47CBF-EEEE-42AB-B106-02516F96E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200000">
            <a:off x="11333787" y="2860197"/>
            <a:ext cx="524519" cy="524519"/>
          </a:xfrm>
          <a:prstGeom prst="rect">
            <a:avLst/>
          </a:prstGeom>
        </p:spPr>
      </p:pic>
      <p:sp>
        <p:nvSpPr>
          <p:cNvPr id="49" name="テキスト ボックス 48">
            <a:extLst>
              <a:ext uri="{FF2B5EF4-FFF2-40B4-BE49-F238E27FC236}">
                <a16:creationId xmlns:a16="http://schemas.microsoft.com/office/drawing/2014/main" id="{1FBE11F5-E212-4383-80CD-C04772CAF51C}"/>
              </a:ext>
            </a:extLst>
          </p:cNvPr>
          <p:cNvSpPr txBox="1"/>
          <p:nvPr/>
        </p:nvSpPr>
        <p:spPr>
          <a:xfrm>
            <a:off x="11039900" y="2652644"/>
            <a:ext cx="914400" cy="369332"/>
          </a:xfrm>
          <a:prstGeom prst="rect">
            <a:avLst/>
          </a:prstGeom>
          <a:noFill/>
        </p:spPr>
        <p:txBody>
          <a:bodyPr wrap="square" rtlCol="0">
            <a:spAutoFit/>
          </a:bodyPr>
          <a:lstStyle/>
          <a:p>
            <a:r>
              <a:rPr kumimoji="1" lang="ja-JP" altLang="en-US" dirty="0"/>
              <a:t>？</a:t>
            </a:r>
          </a:p>
        </p:txBody>
      </p:sp>
      <p:sp>
        <p:nvSpPr>
          <p:cNvPr id="51" name="テキスト ボックス 50">
            <a:extLst>
              <a:ext uri="{FF2B5EF4-FFF2-40B4-BE49-F238E27FC236}">
                <a16:creationId xmlns:a16="http://schemas.microsoft.com/office/drawing/2014/main" id="{F5C9F6F5-ACE4-40C7-BC87-52A9C1304F28}"/>
              </a:ext>
            </a:extLst>
          </p:cNvPr>
          <p:cNvSpPr txBox="1"/>
          <p:nvPr/>
        </p:nvSpPr>
        <p:spPr>
          <a:xfrm>
            <a:off x="11620811" y="3407603"/>
            <a:ext cx="914400" cy="369332"/>
          </a:xfrm>
          <a:prstGeom prst="rect">
            <a:avLst/>
          </a:prstGeom>
          <a:noFill/>
        </p:spPr>
        <p:txBody>
          <a:bodyPr wrap="square" rtlCol="0">
            <a:spAutoFit/>
          </a:bodyPr>
          <a:lstStyle/>
          <a:p>
            <a:r>
              <a:rPr kumimoji="1" lang="ja-JP" altLang="en-US" dirty="0"/>
              <a:t>？</a:t>
            </a:r>
          </a:p>
        </p:txBody>
      </p:sp>
      <p:sp>
        <p:nvSpPr>
          <p:cNvPr id="52" name="テキスト ボックス 51">
            <a:extLst>
              <a:ext uri="{FF2B5EF4-FFF2-40B4-BE49-F238E27FC236}">
                <a16:creationId xmlns:a16="http://schemas.microsoft.com/office/drawing/2014/main" id="{3AF6B3C7-EC36-4285-87A0-AC7A82561A26}"/>
              </a:ext>
            </a:extLst>
          </p:cNvPr>
          <p:cNvSpPr txBox="1"/>
          <p:nvPr/>
        </p:nvSpPr>
        <p:spPr>
          <a:xfrm>
            <a:off x="7859489" y="5716222"/>
            <a:ext cx="3583032"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12</a:t>
            </a:r>
            <a:r>
              <a:rPr kumimoji="1" lang="ja-JP" altLang="en-US" sz="1400" dirty="0">
                <a:latin typeface="+mn-ea"/>
              </a:rPr>
              <a:t>  読者が望む粒度のクラスタ数の選択</a:t>
            </a:r>
            <a:endParaRPr kumimoji="1" lang="en-US" altLang="ja-JP" sz="1400" dirty="0">
              <a:latin typeface="+mn-ea"/>
            </a:endParaRPr>
          </a:p>
        </p:txBody>
      </p:sp>
    </p:spTree>
    <p:extLst>
      <p:ext uri="{BB962C8B-B14F-4D97-AF65-F5344CB8AC3E}">
        <p14:creationId xmlns:p14="http://schemas.microsoft.com/office/powerpoint/2010/main" val="395497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20BB47-F919-49E8-8FE7-CB2764A889A9}"/>
              </a:ext>
            </a:extLst>
          </p:cNvPr>
          <p:cNvSpPr>
            <a:spLocks noGrp="1"/>
          </p:cNvSpPr>
          <p:nvPr>
            <p:ph type="title"/>
          </p:nvPr>
        </p:nvSpPr>
        <p:spPr/>
        <p:txBody>
          <a:bodyPr/>
          <a:lstStyle/>
          <a:p>
            <a:r>
              <a:rPr kumimoji="1" lang="en-US" altLang="ja-JP" dirty="0"/>
              <a:t>p.9 – </a:t>
            </a:r>
            <a:r>
              <a:rPr kumimoji="1" lang="ja-JP" altLang="en-US" dirty="0"/>
              <a:t>適合率の選択理由</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941D43-CDDD-46AF-888A-D85F026F6841}"/>
                  </a:ext>
                </a:extLst>
              </p:cNvPr>
              <p:cNvSpPr>
                <a:spLocks noGrp="1"/>
              </p:cNvSpPr>
              <p:nvPr>
                <p:ph idx="1"/>
              </p:nvPr>
            </p:nvSpPr>
            <p:spPr>
              <a:xfrm>
                <a:off x="704850" y="1452020"/>
                <a:ext cx="10833310" cy="4486275"/>
              </a:xfrm>
            </p:spPr>
            <p:txBody>
              <a:bodyPr/>
              <a:lstStyle/>
              <a:p>
                <a:r>
                  <a:rPr kumimoji="1" lang="ja-JP" altLang="en-US" dirty="0"/>
                  <a:t>適合率 </a:t>
                </a:r>
                <a14:m>
                  <m:oMath xmlns:m="http://schemas.openxmlformats.org/officeDocument/2006/math">
                    <m:r>
                      <a:rPr lang="en-US" altLang="ja-JP" sz="2000" b="0" i="1" smtClean="0">
                        <a:latin typeface="Cambria Math" panose="02040503050406030204" pitchFamily="18" charset="0"/>
                      </a:rPr>
                      <m:t>= </m:t>
                    </m:r>
                    <m:f>
                      <m:fPr>
                        <m:ctrlPr>
                          <a:rPr lang="en-US" altLang="ja-JP" sz="2000" i="1">
                            <a:latin typeface="Cambria Math" panose="02040503050406030204" pitchFamily="18" charset="0"/>
                          </a:rPr>
                        </m:ctrlPr>
                      </m:fPr>
                      <m:num>
                        <m:r>
                          <a:rPr lang="ja-JP" altLang="en-US" sz="2000" b="0" i="1" smtClean="0">
                            <a:latin typeface="Cambria Math" panose="02040503050406030204" pitchFamily="18" charset="0"/>
                          </a:rPr>
                          <m:t>正しく</m:t>
                        </m:r>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en-US" altLang="ja-JP" sz="2000" b="0" i="1" smtClean="0">
                            <a:latin typeface="Cambria Math" panose="02040503050406030204" pitchFamily="18" charset="0"/>
                          </a:rPr>
                          <m:t>   </m:t>
                        </m:r>
                        <m:r>
                          <a:rPr lang="ja-JP" altLang="en-US" sz="2000" b="0" i="1" smtClean="0">
                            <a:latin typeface="Cambria Math" panose="02040503050406030204" pitchFamily="18" charset="0"/>
                          </a:rPr>
                          <m:t>と</m:t>
                        </m:r>
                        <m:r>
                          <a:rPr lang="ja-JP" altLang="en-US" sz="2000" b="0" i="1">
                            <a:latin typeface="Cambria Math" panose="02040503050406030204" pitchFamily="18" charset="0"/>
                          </a:rPr>
                          <m:t>分類</m:t>
                        </m:r>
                        <m:r>
                          <a:rPr lang="ja-JP" altLang="en-US" sz="2000" b="0" i="1" smtClean="0">
                            <a:latin typeface="Cambria Math" panose="02040503050406030204" pitchFamily="18" charset="0"/>
                          </a:rPr>
                          <m:t>した数</m:t>
                        </m:r>
                      </m:num>
                      <m:den>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en-US" altLang="ja-JP" sz="2000" b="0" i="1" smtClean="0">
                            <a:latin typeface="Cambria Math" panose="02040503050406030204" pitchFamily="18" charset="0"/>
                          </a:rPr>
                          <m:t>   </m:t>
                        </m:r>
                        <m:r>
                          <a:rPr lang="ja-JP" altLang="en-US" sz="2000" b="0" i="1" smtClean="0">
                            <a:latin typeface="Cambria Math" panose="02040503050406030204" pitchFamily="18" charset="0"/>
                          </a:rPr>
                          <m:t>と</m:t>
                        </m:r>
                        <m:r>
                          <a:rPr lang="ja-JP" altLang="en-US" sz="2000" b="0" i="1">
                            <a:latin typeface="Cambria Math" panose="02040503050406030204" pitchFamily="18" charset="0"/>
                          </a:rPr>
                          <m:t>分類</m:t>
                        </m:r>
                        <m:r>
                          <a:rPr lang="ja-JP" altLang="en-US" sz="2000" b="0" i="1" smtClean="0">
                            <a:latin typeface="Cambria Math" panose="02040503050406030204" pitchFamily="18" charset="0"/>
                          </a:rPr>
                          <m:t>した数</m:t>
                        </m:r>
                      </m:den>
                    </m:f>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𝑇𝑃</m:t>
                        </m:r>
                      </m:num>
                      <m:den>
                        <m:r>
                          <a:rPr lang="en-US" altLang="ja-JP" sz="2000" b="0" i="1" smtClean="0">
                            <a:latin typeface="Cambria Math" panose="02040503050406030204" pitchFamily="18" charset="0"/>
                          </a:rPr>
                          <m:t>𝑇𝑃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𝐹𝑃</m:t>
                        </m:r>
                      </m:den>
                    </m:f>
                    <m:r>
                      <a:rPr lang="en-US" altLang="ja-JP" sz="2000" b="0" i="1" smtClean="0">
                        <a:latin typeface="Cambria Math" panose="02040503050406030204" pitchFamily="18" charset="0"/>
                      </a:rPr>
                      <m:t>=</m:t>
                    </m:r>
                    <m:f>
                      <m:fPr>
                        <m:ctrlPr>
                          <a:rPr lang="en-US" altLang="ja-JP" i="1">
                            <a:latin typeface="Cambria Math" panose="02040503050406030204" pitchFamily="18" charset="0"/>
                          </a:rPr>
                        </m:ctrlPr>
                      </m:fPr>
                      <m:num>
                        <m:r>
                          <a:rPr lang="ja-JP" altLang="en-US" i="1" smtClean="0">
                            <a:latin typeface="Cambria Math" panose="02040503050406030204" pitchFamily="18" charset="0"/>
                          </a:rPr>
                          <m:t>どれだけ</m:t>
                        </m:r>
                        <m:r>
                          <a:rPr lang="ja-JP" altLang="en-US" i="1">
                            <a:latin typeface="Cambria Math" panose="02040503050406030204" pitchFamily="18" charset="0"/>
                          </a:rPr>
                          <m:t>正解</m:t>
                        </m:r>
                        <m:r>
                          <a:rPr lang="ja-JP" altLang="en-US" i="1" smtClean="0">
                            <a:latin typeface="Cambria Math" panose="02040503050406030204" pitchFamily="18" charset="0"/>
                          </a:rPr>
                          <m:t>が</m:t>
                        </m:r>
                        <m:r>
                          <a:rPr lang="ja-JP" altLang="en-US" i="1">
                            <a:latin typeface="Cambria Math" panose="02040503050406030204" pitchFamily="18" charset="0"/>
                          </a:rPr>
                          <m:t>含まれるか</m:t>
                        </m:r>
                      </m:num>
                      <m:den>
                        <m:r>
                          <a:rPr lang="ja-JP" altLang="en-US" i="1" smtClean="0">
                            <a:latin typeface="Cambria Math" panose="02040503050406030204" pitchFamily="18" charset="0"/>
                          </a:rPr>
                          <m:t>検索</m:t>
                        </m:r>
                        <m:r>
                          <a:rPr lang="ja-JP" altLang="en-US" i="1">
                            <a:latin typeface="Cambria Math" panose="02040503050406030204" pitchFamily="18" charset="0"/>
                          </a:rPr>
                          <m:t>の</m:t>
                        </m:r>
                        <m:r>
                          <a:rPr lang="ja-JP" altLang="en-US" i="1" smtClean="0">
                            <a:latin typeface="Cambria Math" panose="02040503050406030204" pitchFamily="18" charset="0"/>
                          </a:rPr>
                          <m:t>中</m:t>
                        </m:r>
                        <m:r>
                          <a:rPr lang="ja-JP" altLang="en-US" i="1">
                            <a:latin typeface="Cambria Math" panose="02040503050406030204" pitchFamily="18" charset="0"/>
                          </a:rPr>
                          <m:t>に</m:t>
                        </m:r>
                      </m:den>
                    </m:f>
                  </m:oMath>
                </a14:m>
                <a:endParaRPr lang="en-US" altLang="ja-JP" sz="2000" b="0" dirty="0"/>
              </a:p>
              <a:p>
                <a:r>
                  <a:rPr lang="ja-JP" altLang="en-US" dirty="0"/>
                  <a:t>再現</a:t>
                </a:r>
                <a:r>
                  <a:rPr kumimoji="1" lang="ja-JP" altLang="en-US" dirty="0"/>
                  <a:t>率 </a:t>
                </a:r>
                <a14:m>
                  <m:oMath xmlns:m="http://schemas.openxmlformats.org/officeDocument/2006/math">
                    <m:r>
                      <a:rPr lang="en-US" altLang="ja-JP" sz="2000" b="0" i="1" smtClean="0">
                        <a:latin typeface="Cambria Math" panose="02040503050406030204" pitchFamily="18" charset="0"/>
                      </a:rPr>
                      <m:t>= </m:t>
                    </m:r>
                    <m:f>
                      <m:fPr>
                        <m:ctrlPr>
                          <a:rPr lang="en-US" altLang="ja-JP" sz="2000" i="1">
                            <a:latin typeface="Cambria Math" panose="02040503050406030204" pitchFamily="18" charset="0"/>
                          </a:rPr>
                        </m:ctrlPr>
                      </m:fPr>
                      <m:num>
                        <m:r>
                          <a:rPr lang="ja-JP" altLang="en-US" sz="2000" b="0" i="1" smtClean="0">
                            <a:latin typeface="Cambria Math" panose="02040503050406030204" pitchFamily="18" charset="0"/>
                          </a:rPr>
                          <m:t>正しく</m:t>
                        </m:r>
                        <m:r>
                          <a:rPr lang="ja-JP" altLang="en-US" sz="2000" i="1" smtClean="0">
                            <a:latin typeface="Cambria Math" panose="02040503050406030204" pitchFamily="18" charset="0"/>
                          </a:rPr>
                          <m:t>　　　</m:t>
                        </m:r>
                        <m:r>
                          <a:rPr lang="ja-JP" altLang="en-US" sz="2000" i="1">
                            <a:latin typeface="Cambria Math" panose="02040503050406030204" pitchFamily="18" charset="0"/>
                          </a:rPr>
                          <m:t>　</m:t>
                        </m:r>
                        <m:r>
                          <a:rPr lang="en-US" altLang="ja-JP" sz="2000" b="0" i="1" smtClean="0">
                            <a:latin typeface="Cambria Math" panose="02040503050406030204" pitchFamily="18" charset="0"/>
                          </a:rPr>
                          <m:t>   </m:t>
                        </m:r>
                        <m:r>
                          <a:rPr lang="ja-JP" altLang="en-US" sz="2000" b="0" i="1" smtClean="0">
                            <a:latin typeface="Cambria Math" panose="02040503050406030204" pitchFamily="18" charset="0"/>
                          </a:rPr>
                          <m:t>と</m:t>
                        </m:r>
                        <m:r>
                          <a:rPr lang="ja-JP" altLang="en-US" sz="2000" b="0" i="1">
                            <a:latin typeface="Cambria Math" panose="02040503050406030204" pitchFamily="18" charset="0"/>
                          </a:rPr>
                          <m:t>分類</m:t>
                        </m:r>
                        <m:r>
                          <a:rPr lang="ja-JP" altLang="en-US" sz="2000" b="0" i="1" smtClean="0">
                            <a:latin typeface="Cambria Math" panose="02040503050406030204" pitchFamily="18" charset="0"/>
                          </a:rPr>
                          <m:t>した数</m:t>
                        </m:r>
                      </m:num>
                      <m:den>
                        <m:r>
                          <a:rPr lang="ja-JP" altLang="en-US" i="1">
                            <a:latin typeface="Cambria Math" panose="02040503050406030204" pitchFamily="18" charset="0"/>
                          </a:rPr>
                          <m:t>実際</m:t>
                        </m:r>
                        <m:r>
                          <a:rPr lang="ja-JP" altLang="en-US" i="1" smtClean="0">
                            <a:latin typeface="Cambria Math" panose="02040503050406030204" pitchFamily="18" charset="0"/>
                          </a:rPr>
                          <m:t>に</m:t>
                        </m:r>
                        <m:r>
                          <a:rPr lang="ja-JP" altLang="en-US" i="1">
                            <a:latin typeface="Cambria Math" panose="02040503050406030204" pitchFamily="18" charset="0"/>
                          </a:rPr>
                          <m:t>　　　　</m:t>
                        </m:r>
                        <m:r>
                          <a:rPr lang="ja-JP" altLang="en-US" i="1" smtClean="0">
                            <a:latin typeface="Cambria Math" panose="02040503050406030204" pitchFamily="18" charset="0"/>
                          </a:rPr>
                          <m:t>である</m:t>
                        </m:r>
                        <m:r>
                          <a:rPr lang="ja-JP" altLang="en-US" sz="2000" b="0" i="1" smtClean="0">
                            <a:latin typeface="Cambria Math" panose="02040503050406030204" pitchFamily="18" charset="0"/>
                          </a:rPr>
                          <m:t>数</m:t>
                        </m:r>
                      </m:den>
                    </m:f>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𝑇𝑃</m:t>
                        </m:r>
                      </m:num>
                      <m:den>
                        <m:r>
                          <a:rPr lang="en-US" altLang="ja-JP" sz="2000" b="0" i="1" smtClean="0">
                            <a:latin typeface="Cambria Math" panose="02040503050406030204" pitchFamily="18" charset="0"/>
                          </a:rPr>
                          <m:t>𝑇𝑃</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𝐹𝑃</m:t>
                        </m:r>
                      </m:den>
                    </m:f>
                  </m:oMath>
                </a14:m>
                <a:endParaRPr lang="en-US" altLang="ja-JP" sz="2000" b="0" dirty="0"/>
              </a:p>
            </p:txBody>
          </p:sp>
        </mc:Choice>
        <mc:Fallback xmlns="">
          <p:sp>
            <p:nvSpPr>
              <p:cNvPr id="3" name="コンテンツ プレースホルダー 2">
                <a:extLst>
                  <a:ext uri="{FF2B5EF4-FFF2-40B4-BE49-F238E27FC236}">
                    <a16:creationId xmlns:a16="http://schemas.microsoft.com/office/drawing/2014/main" id="{FB941D43-CDDD-46AF-888A-D85F026F6841}"/>
                  </a:ext>
                </a:extLst>
              </p:cNvPr>
              <p:cNvSpPr>
                <a:spLocks noGrp="1" noRot="1" noChangeAspect="1" noMove="1" noResize="1" noEditPoints="1" noAdjustHandles="1" noChangeArrowheads="1" noChangeShapeType="1" noTextEdit="1"/>
              </p:cNvSpPr>
              <p:nvPr>
                <p:ph idx="1"/>
              </p:nvPr>
            </p:nvSpPr>
            <p:spPr>
              <a:xfrm>
                <a:off x="704850" y="1452020"/>
                <a:ext cx="10833310" cy="4486275"/>
              </a:xfrm>
              <a:blipFill>
                <a:blip r:embed="rId2"/>
                <a:stretch>
                  <a:fillRect l="-169"/>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E3780254-E778-4BA0-9AC9-EEA5C261F2F6}"/>
              </a:ext>
            </a:extLst>
          </p:cNvPr>
          <p:cNvSpPr txBox="1"/>
          <p:nvPr/>
        </p:nvSpPr>
        <p:spPr>
          <a:xfrm>
            <a:off x="7500189" y="3156184"/>
            <a:ext cx="3655168"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1  Evidence</a:t>
            </a:r>
            <a:r>
              <a:rPr kumimoji="1" lang="ja-JP" altLang="en-US" sz="1400" dirty="0">
                <a:latin typeface="+mn-ea"/>
              </a:rPr>
              <a:t>の文と</a:t>
            </a:r>
            <a:r>
              <a:rPr kumimoji="1" lang="en-US" altLang="ja-JP" sz="1400" dirty="0">
                <a:latin typeface="+mn-ea"/>
              </a:rPr>
              <a:t>Claim</a:t>
            </a:r>
            <a:r>
              <a:rPr kumimoji="1" lang="ja-JP" altLang="en-US" sz="1400" dirty="0">
                <a:latin typeface="+mn-ea"/>
              </a:rPr>
              <a:t>の文の分類結果</a:t>
            </a:r>
            <a:endParaRPr kumimoji="1" lang="en-US" altLang="ja-JP" sz="1400" dirty="0">
              <a:latin typeface="+mn-ea"/>
            </a:endParaRPr>
          </a:p>
        </p:txBody>
      </p:sp>
      <p:graphicFrame>
        <p:nvGraphicFramePr>
          <p:cNvPr id="5" name="表 5">
            <a:extLst>
              <a:ext uri="{FF2B5EF4-FFF2-40B4-BE49-F238E27FC236}">
                <a16:creationId xmlns:a16="http://schemas.microsoft.com/office/drawing/2014/main" id="{F98C5D03-4122-4675-B40B-F45A81CFD32B}"/>
              </a:ext>
            </a:extLst>
          </p:cNvPr>
          <p:cNvGraphicFramePr>
            <a:graphicFrameLocks noGrp="1"/>
          </p:cNvGraphicFramePr>
          <p:nvPr>
            <p:extLst>
              <p:ext uri="{D42A27DB-BD31-4B8C-83A1-F6EECF244321}">
                <p14:modId xmlns:p14="http://schemas.microsoft.com/office/powerpoint/2010/main" val="517704420"/>
              </p:ext>
            </p:extLst>
          </p:nvPr>
        </p:nvGraphicFramePr>
        <p:xfrm>
          <a:off x="6635001" y="3535703"/>
          <a:ext cx="5442332" cy="2579051"/>
        </p:xfrm>
        <a:graphic>
          <a:graphicData uri="http://schemas.openxmlformats.org/drawingml/2006/table">
            <a:tbl>
              <a:tblPr firstRow="1" bandRow="1">
                <a:tableStyleId>{9D7B26C5-4107-4FEC-AEDC-1716B250A1EF}</a:tableStyleId>
              </a:tblPr>
              <a:tblGrid>
                <a:gridCol w="1072924">
                  <a:extLst>
                    <a:ext uri="{9D8B030D-6E8A-4147-A177-3AD203B41FA5}">
                      <a16:colId xmlns:a16="http://schemas.microsoft.com/office/drawing/2014/main" val="710406173"/>
                    </a:ext>
                  </a:extLst>
                </a:gridCol>
                <a:gridCol w="4369408">
                  <a:extLst>
                    <a:ext uri="{9D8B030D-6E8A-4147-A177-3AD203B41FA5}">
                      <a16:colId xmlns:a16="http://schemas.microsoft.com/office/drawing/2014/main" val="1814682258"/>
                    </a:ext>
                  </a:extLst>
                </a:gridCol>
              </a:tblGrid>
              <a:tr h="451643">
                <a:tc>
                  <a:txBody>
                    <a:bodyPr/>
                    <a:lstStyle/>
                    <a:p>
                      <a:pPr algn="ctr"/>
                      <a:r>
                        <a:rPr kumimoji="1" lang="ja-JP" altLang="en-US" sz="1600" b="0" dirty="0">
                          <a:latin typeface="+mn-ea"/>
                          <a:ea typeface="+mn-ea"/>
                        </a:rPr>
                        <a:t>分類</a:t>
                      </a:r>
                    </a:p>
                  </a:txBody>
                  <a:tcPr anchor="ctr">
                    <a:noFill/>
                  </a:tcPr>
                </a:tc>
                <a:tc>
                  <a:txBody>
                    <a:bodyPr/>
                    <a:lstStyle/>
                    <a:p>
                      <a:pPr algn="ctr"/>
                      <a:r>
                        <a:rPr kumimoji="1" lang="ja-JP" altLang="en-US" sz="1600" b="0" dirty="0">
                          <a:latin typeface="+mn-ea"/>
                          <a:ea typeface="+mn-ea"/>
                        </a:rPr>
                        <a:t>翻訳前の入力文</a:t>
                      </a:r>
                    </a:p>
                  </a:txBody>
                  <a:tcPr anchor="ctr">
                    <a:noFill/>
                  </a:tcPr>
                </a:tc>
                <a:extLst>
                  <a:ext uri="{0D108BD9-81ED-4DB2-BD59-A6C34878D82A}">
                    <a16:rowId xmlns:a16="http://schemas.microsoft.com/office/drawing/2014/main" val="2882765956"/>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決勝のヒットを打った</a:t>
                      </a:r>
                      <a:r>
                        <a:rPr kumimoji="1" lang="en-US" altLang="ja-JP" sz="1600" b="0" dirty="0">
                          <a:latin typeface="+mn-ea"/>
                          <a:ea typeface="+mn-ea"/>
                        </a:rPr>
                        <a:t>23</a:t>
                      </a:r>
                      <a:r>
                        <a:rPr kumimoji="1" lang="ja-JP" altLang="en-US" sz="1600" b="0" dirty="0">
                          <a:latin typeface="+mn-ea"/>
                          <a:ea typeface="+mn-ea"/>
                        </a:rPr>
                        <a:t>日の試合も</a:t>
                      </a:r>
                      <a:r>
                        <a:rPr kumimoji="1" lang="en-US" altLang="ja-JP" sz="1600" b="0" dirty="0">
                          <a:latin typeface="+mn-ea"/>
                          <a:ea typeface="+mn-ea"/>
                        </a:rPr>
                        <a:t>1</a:t>
                      </a:r>
                      <a:r>
                        <a:rPr kumimoji="1" lang="ja-JP" altLang="en-US" sz="1600" b="0" dirty="0">
                          <a:latin typeface="+mn-ea"/>
                          <a:ea typeface="+mn-ea"/>
                        </a:rPr>
                        <a:t>球</a:t>
                      </a:r>
                    </a:p>
                  </a:txBody>
                  <a:tcPr anchor="ctr">
                    <a:noFill/>
                  </a:tcPr>
                </a:tc>
                <a:extLst>
                  <a:ext uri="{0D108BD9-81ED-4DB2-BD59-A6C34878D82A}">
                    <a16:rowId xmlns:a16="http://schemas.microsoft.com/office/drawing/2014/main" val="1478475815"/>
                  </a:ext>
                </a:extLst>
              </a:tr>
              <a:tr h="370840">
                <a:tc>
                  <a:txBody>
                    <a:bodyPr/>
                    <a:lstStyle/>
                    <a:p>
                      <a:pPr algn="ctr"/>
                      <a:endParaRPr kumimoji="1" lang="ja-JP" altLang="en-US" sz="1600" b="0" dirty="0">
                        <a:latin typeface="+mn-ea"/>
                        <a:ea typeface="+mn-ea"/>
                      </a:endParaRPr>
                    </a:p>
                  </a:txBody>
                  <a:tcPr anchor="ctr">
                    <a:noFill/>
                  </a:tcPr>
                </a:tc>
                <a:tc>
                  <a:txBody>
                    <a:bodyPr/>
                    <a:lstStyle/>
                    <a:p>
                      <a:r>
                        <a:rPr kumimoji="1" lang="ja-JP" altLang="en-US" sz="1600" b="0" dirty="0">
                          <a:latin typeface="+mn-ea"/>
                          <a:ea typeface="+mn-ea"/>
                        </a:rPr>
                        <a:t>だけで終わった</a:t>
                      </a:r>
                    </a:p>
                  </a:txBody>
                  <a:tcPr anchor="ctr">
                    <a:noFill/>
                  </a:tcPr>
                </a:tc>
                <a:extLst>
                  <a:ext uri="{0D108BD9-81ED-4DB2-BD59-A6C34878D82A}">
                    <a16:rowId xmlns:a16="http://schemas.microsoft.com/office/drawing/2014/main" val="2948782782"/>
                  </a:ext>
                </a:extLst>
              </a:tr>
              <a:tr h="644048">
                <a:tc>
                  <a:txBody>
                    <a:bodyPr/>
                    <a:lstStyle/>
                    <a:p>
                      <a:pPr algn="ctr"/>
                      <a:r>
                        <a:rPr kumimoji="1" lang="en-US" altLang="ja-JP" sz="1600" b="0" dirty="0">
                          <a:solidFill>
                            <a:srgbClr val="FF725E"/>
                          </a:solidFill>
                          <a:latin typeface="+mn-ea"/>
                          <a:ea typeface="+mn-ea"/>
                        </a:rPr>
                        <a:t>Claim</a:t>
                      </a:r>
                      <a:endParaRPr kumimoji="1" lang="ja-JP" altLang="en-US" sz="1600" b="0" dirty="0">
                        <a:solidFill>
                          <a:srgbClr val="FF725E"/>
                        </a:solidFill>
                        <a:latin typeface="+mn-ea"/>
                        <a:ea typeface="+mn-ea"/>
                      </a:endParaRPr>
                    </a:p>
                  </a:txBody>
                  <a:tcPr anchor="ctr">
                    <a:noFill/>
                  </a:tcPr>
                </a:tc>
                <a:tc>
                  <a:txBody>
                    <a:bodyPr/>
                    <a:lstStyle/>
                    <a:p>
                      <a:r>
                        <a:rPr kumimoji="1" lang="ja-JP" altLang="en-US" sz="1600" b="0" dirty="0">
                          <a:latin typeface="+mn-ea"/>
                          <a:ea typeface="+mn-ea"/>
                        </a:rPr>
                        <a:t>日本シリーズ進出を決めてうれしい</a:t>
                      </a:r>
                    </a:p>
                  </a:txBody>
                  <a:tcPr anchor="ctr">
                    <a:noFill/>
                  </a:tcPr>
                </a:tc>
                <a:extLst>
                  <a:ext uri="{0D108BD9-81ED-4DB2-BD59-A6C34878D82A}">
                    <a16:rowId xmlns:a16="http://schemas.microsoft.com/office/drawing/2014/main" val="2422832591"/>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一方、敗れた中日・落合博満監督は「今年</a:t>
                      </a:r>
                    </a:p>
                  </a:txBody>
                  <a:tcPr anchor="ctr">
                    <a:noFill/>
                  </a:tcPr>
                </a:tc>
                <a:extLst>
                  <a:ext uri="{0D108BD9-81ED-4DB2-BD59-A6C34878D82A}">
                    <a16:rowId xmlns:a16="http://schemas.microsoft.com/office/drawing/2014/main" val="3438596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rgbClr val="4068E1"/>
                          </a:solidFill>
                          <a:latin typeface="+mn-ea"/>
                          <a:ea typeface="+mn-ea"/>
                        </a:rPr>
                        <a:t>（誤）</a:t>
                      </a:r>
                    </a:p>
                  </a:txBody>
                  <a:tcPr anchor="ctr">
                    <a:noFill/>
                  </a:tcPr>
                </a:tc>
                <a:tc>
                  <a:txBody>
                    <a:bodyPr/>
                    <a:lstStyle/>
                    <a:p>
                      <a:r>
                        <a:rPr kumimoji="1" lang="en-US" altLang="ja-JP" sz="1600" b="0" dirty="0">
                          <a:latin typeface="+mn-ea"/>
                          <a:ea typeface="+mn-ea"/>
                        </a:rPr>
                        <a:t>1</a:t>
                      </a:r>
                      <a:r>
                        <a:rPr kumimoji="1" lang="ja-JP" altLang="en-US" sz="1600" b="0" dirty="0">
                          <a:latin typeface="+mn-ea"/>
                          <a:ea typeface="+mn-ea"/>
                        </a:rPr>
                        <a:t>年は思いがけない風が吹きっぱなしだった</a:t>
                      </a:r>
                    </a:p>
                  </a:txBody>
                  <a:tcPr anchor="ctr">
                    <a:noFill/>
                  </a:tcPr>
                </a:tc>
                <a:extLst>
                  <a:ext uri="{0D108BD9-81ED-4DB2-BD59-A6C34878D82A}">
                    <a16:rowId xmlns:a16="http://schemas.microsoft.com/office/drawing/2014/main" val="707974075"/>
                  </a:ext>
                </a:extLst>
              </a:tr>
            </a:tbl>
          </a:graphicData>
        </a:graphic>
      </p:graphicFrame>
      <p:sp>
        <p:nvSpPr>
          <p:cNvPr id="6" name="正方形/長方形 5">
            <a:extLst>
              <a:ext uri="{FF2B5EF4-FFF2-40B4-BE49-F238E27FC236}">
                <a16:creationId xmlns:a16="http://schemas.microsoft.com/office/drawing/2014/main" id="{2AB33D56-11F3-4C6D-8F59-069F1AFAA690}"/>
              </a:ext>
            </a:extLst>
          </p:cNvPr>
          <p:cNvSpPr/>
          <p:nvPr/>
        </p:nvSpPr>
        <p:spPr>
          <a:xfrm>
            <a:off x="7739903" y="3998371"/>
            <a:ext cx="3733801"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143C500-4404-41AB-8092-C1C6A294380D}"/>
              </a:ext>
            </a:extLst>
          </p:cNvPr>
          <p:cNvSpPr/>
          <p:nvPr/>
        </p:nvSpPr>
        <p:spPr>
          <a:xfrm>
            <a:off x="10216404" y="4850088"/>
            <a:ext cx="860634" cy="328746"/>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2F99513-6055-4BD6-960A-458A8B78423B}"/>
              </a:ext>
            </a:extLst>
          </p:cNvPr>
          <p:cNvSpPr/>
          <p:nvPr/>
        </p:nvSpPr>
        <p:spPr>
          <a:xfrm>
            <a:off x="7739902" y="4327117"/>
            <a:ext cx="1514477"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3087E30-14A2-4621-8CDA-58222AAFDD9D}"/>
              </a:ext>
            </a:extLst>
          </p:cNvPr>
          <p:cNvSpPr/>
          <p:nvPr/>
        </p:nvSpPr>
        <p:spPr>
          <a:xfrm>
            <a:off x="8301879" y="5353998"/>
            <a:ext cx="723900"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1AC2827-A64A-4231-8544-671ADBE73AD8}"/>
              </a:ext>
            </a:extLst>
          </p:cNvPr>
          <p:cNvSpPr/>
          <p:nvPr/>
        </p:nvSpPr>
        <p:spPr>
          <a:xfrm>
            <a:off x="8301879" y="5734376"/>
            <a:ext cx="2892541" cy="380378"/>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1F9AA03-D454-45EF-BD11-8728FA9DEA1D}"/>
              </a:ext>
            </a:extLst>
          </p:cNvPr>
          <p:cNvSpPr/>
          <p:nvPr/>
        </p:nvSpPr>
        <p:spPr>
          <a:xfrm>
            <a:off x="9540129" y="5730380"/>
            <a:ext cx="1654291" cy="361317"/>
          </a:xfrm>
          <a:prstGeom prst="rect">
            <a:avLst/>
          </a:prstGeom>
          <a:noFill/>
          <a:ln w="19050">
            <a:solidFill>
              <a:srgbClr val="406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F37C78B-F7BA-4BDB-98D4-3CA11DD770A0}"/>
              </a:ext>
            </a:extLst>
          </p:cNvPr>
          <p:cNvSpPr/>
          <p:nvPr/>
        </p:nvSpPr>
        <p:spPr>
          <a:xfrm>
            <a:off x="7739902" y="4830137"/>
            <a:ext cx="1695451"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683D2C31-59A5-485A-A886-59DF66118CA7}"/>
              </a:ext>
            </a:extLst>
          </p:cNvPr>
          <p:cNvSpPr/>
          <p:nvPr/>
        </p:nvSpPr>
        <p:spPr>
          <a:xfrm>
            <a:off x="11814050" y="3429000"/>
            <a:ext cx="618620" cy="288794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C30F44C-44A0-4474-A0BF-F720B8906C47}"/>
              </a:ext>
            </a:extLst>
          </p:cNvPr>
          <p:cNvSpPr txBox="1"/>
          <p:nvPr/>
        </p:nvSpPr>
        <p:spPr>
          <a:xfrm>
            <a:off x="2996094" y="1696367"/>
            <a:ext cx="1183337" cy="369332"/>
          </a:xfrm>
          <a:prstGeom prst="rect">
            <a:avLst/>
          </a:prstGeom>
          <a:noFill/>
        </p:spPr>
        <p:txBody>
          <a:bodyPr wrap="none" rtlCol="0">
            <a:spAutoFit/>
          </a:bodyPr>
          <a:lstStyle/>
          <a:p>
            <a:r>
              <a:rPr kumimoji="1" lang="en-US" altLang="ja-JP" dirty="0">
                <a:solidFill>
                  <a:srgbClr val="4068E1"/>
                </a:solidFill>
                <a:latin typeface="+mn-ea"/>
              </a:rPr>
              <a:t>Evidence</a:t>
            </a:r>
            <a:endParaRPr kumimoji="1" lang="ja-JP" altLang="en-US" dirty="0">
              <a:solidFill>
                <a:srgbClr val="4068E1"/>
              </a:solidFill>
              <a:latin typeface="+mn-ea"/>
            </a:endParaRPr>
          </a:p>
        </p:txBody>
      </p:sp>
      <p:sp>
        <p:nvSpPr>
          <p:cNvPr id="15" name="テキスト ボックス 14">
            <a:extLst>
              <a:ext uri="{FF2B5EF4-FFF2-40B4-BE49-F238E27FC236}">
                <a16:creationId xmlns:a16="http://schemas.microsoft.com/office/drawing/2014/main" id="{022E2246-B2CD-4203-A34E-3E8828076944}"/>
              </a:ext>
            </a:extLst>
          </p:cNvPr>
          <p:cNvSpPr txBox="1"/>
          <p:nvPr/>
        </p:nvSpPr>
        <p:spPr>
          <a:xfrm>
            <a:off x="2682471" y="2032853"/>
            <a:ext cx="1183337" cy="369332"/>
          </a:xfrm>
          <a:prstGeom prst="rect">
            <a:avLst/>
          </a:prstGeom>
          <a:noFill/>
        </p:spPr>
        <p:txBody>
          <a:bodyPr wrap="none" rtlCol="0">
            <a:spAutoFit/>
          </a:bodyPr>
          <a:lstStyle/>
          <a:p>
            <a:r>
              <a:rPr kumimoji="1" lang="en-US" altLang="ja-JP" dirty="0">
                <a:solidFill>
                  <a:srgbClr val="4068E1"/>
                </a:solidFill>
                <a:latin typeface="+mn-ea"/>
              </a:rPr>
              <a:t>Evidence</a:t>
            </a:r>
            <a:endParaRPr kumimoji="1" lang="ja-JP" altLang="en-US" dirty="0">
              <a:solidFill>
                <a:srgbClr val="4068E1"/>
              </a:solidFill>
              <a:latin typeface="+mn-ea"/>
            </a:endParaRPr>
          </a:p>
        </p:txBody>
      </p:sp>
      <p:graphicFrame>
        <p:nvGraphicFramePr>
          <p:cNvPr id="16" name="表 16">
            <a:extLst>
              <a:ext uri="{FF2B5EF4-FFF2-40B4-BE49-F238E27FC236}">
                <a16:creationId xmlns:a16="http://schemas.microsoft.com/office/drawing/2014/main" id="{1DC6F9DF-2041-46EC-B4AD-AFF290D4FC4C}"/>
              </a:ext>
            </a:extLst>
          </p:cNvPr>
          <p:cNvGraphicFramePr>
            <a:graphicFrameLocks noGrp="1"/>
          </p:cNvGraphicFramePr>
          <p:nvPr>
            <p:extLst>
              <p:ext uri="{D42A27DB-BD31-4B8C-83A1-F6EECF244321}">
                <p14:modId xmlns:p14="http://schemas.microsoft.com/office/powerpoint/2010/main" val="873842077"/>
              </p:ext>
            </p:extLst>
          </p:nvPr>
        </p:nvGraphicFramePr>
        <p:xfrm>
          <a:off x="512484" y="3959268"/>
          <a:ext cx="5620755" cy="2162770"/>
        </p:xfrm>
        <a:graphic>
          <a:graphicData uri="http://schemas.openxmlformats.org/drawingml/2006/table">
            <a:tbl>
              <a:tblPr>
                <a:tableStyleId>{5940675A-B579-460E-94D1-54222C63F5DA}</a:tableStyleId>
              </a:tblPr>
              <a:tblGrid>
                <a:gridCol w="1606772">
                  <a:extLst>
                    <a:ext uri="{9D8B030D-6E8A-4147-A177-3AD203B41FA5}">
                      <a16:colId xmlns:a16="http://schemas.microsoft.com/office/drawing/2014/main" val="3564739076"/>
                    </a:ext>
                  </a:extLst>
                </a:gridCol>
                <a:gridCol w="1990165">
                  <a:extLst>
                    <a:ext uri="{9D8B030D-6E8A-4147-A177-3AD203B41FA5}">
                      <a16:colId xmlns:a16="http://schemas.microsoft.com/office/drawing/2014/main" val="826570299"/>
                    </a:ext>
                  </a:extLst>
                </a:gridCol>
                <a:gridCol w="2023818">
                  <a:extLst>
                    <a:ext uri="{9D8B030D-6E8A-4147-A177-3AD203B41FA5}">
                      <a16:colId xmlns:a16="http://schemas.microsoft.com/office/drawing/2014/main" val="3064510734"/>
                    </a:ext>
                  </a:extLst>
                </a:gridCol>
              </a:tblGrid>
              <a:tr h="664776">
                <a:tc>
                  <a:txBody>
                    <a:bodyPr/>
                    <a:lstStyle/>
                    <a:p>
                      <a:pPr algn="ctr"/>
                      <a:endParaRPr kumimoji="1" lang="ja-JP" altLang="en-US" sz="1600" dirty="0"/>
                    </a:p>
                  </a:txBody>
                  <a:tcPr anchor="ctr">
                    <a:solidFill>
                      <a:schemeClr val="bg2"/>
                    </a:solidFill>
                  </a:tcPr>
                </a:tc>
                <a:tc>
                  <a:txBody>
                    <a:bodyPr/>
                    <a:lstStyle/>
                    <a:p>
                      <a:pPr algn="ctr"/>
                      <a:r>
                        <a:rPr kumimoji="1" lang="ja-JP" altLang="en-US" sz="1600" dirty="0"/>
                        <a:t>陽性</a:t>
                      </a:r>
                      <a:endParaRPr kumimoji="1" lang="en-US" altLang="ja-JP" sz="1600" dirty="0"/>
                    </a:p>
                    <a:p>
                      <a:pPr algn="ctr"/>
                      <a:r>
                        <a:rPr kumimoji="1" lang="ja-JP" altLang="en-US" sz="1600" dirty="0"/>
                        <a:t>（予測は正）</a:t>
                      </a:r>
                    </a:p>
                  </a:txBody>
                  <a:tcPr anchor="ctr">
                    <a:solidFill>
                      <a:schemeClr val="bg2"/>
                    </a:solidFill>
                  </a:tcPr>
                </a:tc>
                <a:tc>
                  <a:txBody>
                    <a:bodyPr/>
                    <a:lstStyle/>
                    <a:p>
                      <a:pPr algn="ctr"/>
                      <a:r>
                        <a:rPr kumimoji="1" lang="ja-JP" altLang="en-US" sz="1600" dirty="0"/>
                        <a:t>陰性</a:t>
                      </a:r>
                      <a:endParaRPr kumimoji="1" lang="en-US" altLang="ja-JP" sz="1600" dirty="0"/>
                    </a:p>
                    <a:p>
                      <a:pPr algn="ctr"/>
                      <a:r>
                        <a:rPr kumimoji="1" lang="ja-JP" altLang="en-US" sz="1600" dirty="0"/>
                        <a:t>（予測は誤）</a:t>
                      </a:r>
                    </a:p>
                  </a:txBody>
                  <a:tcPr anchor="ctr">
                    <a:solidFill>
                      <a:schemeClr val="bg2"/>
                    </a:solidFill>
                  </a:tcPr>
                </a:tc>
                <a:extLst>
                  <a:ext uri="{0D108BD9-81ED-4DB2-BD59-A6C34878D82A}">
                    <a16:rowId xmlns:a16="http://schemas.microsoft.com/office/drawing/2014/main" val="3812735458"/>
                  </a:ext>
                </a:extLst>
              </a:tr>
              <a:tr h="748997">
                <a:tc>
                  <a:txBody>
                    <a:bodyPr/>
                    <a:lstStyle/>
                    <a:p>
                      <a:pPr algn="ctr"/>
                      <a:r>
                        <a:rPr kumimoji="1" lang="ja-JP" altLang="en-US" sz="1600" dirty="0"/>
                        <a:t>陽性</a:t>
                      </a:r>
                      <a:endParaRPr kumimoji="1" lang="en-US" altLang="ja-JP" sz="1600" dirty="0"/>
                    </a:p>
                    <a:p>
                      <a:pPr algn="ctr"/>
                      <a:r>
                        <a:rPr kumimoji="1" lang="ja-JP" altLang="en-US" sz="1600" dirty="0"/>
                        <a:t>（実際は正）</a:t>
                      </a:r>
                    </a:p>
                  </a:txBody>
                  <a:tcPr anchor="ctr">
                    <a:solidFill>
                      <a:schemeClr val="bg2"/>
                    </a:solidFill>
                  </a:tcPr>
                </a:tc>
                <a:tc>
                  <a:txBody>
                    <a:bodyPr/>
                    <a:lstStyle/>
                    <a:p>
                      <a:pPr algn="ctr"/>
                      <a:r>
                        <a:rPr kumimoji="1" lang="en-US" altLang="ja-JP" sz="1600" dirty="0"/>
                        <a:t>TP</a:t>
                      </a:r>
                    </a:p>
                    <a:p>
                      <a:pPr algn="ctr"/>
                      <a:r>
                        <a:rPr kumimoji="1" lang="ja-JP" altLang="en-US" sz="1600" dirty="0"/>
                        <a:t>正しい</a:t>
                      </a:r>
                      <a:r>
                        <a:rPr kumimoji="1" lang="en-US" altLang="ja-JP" sz="1600" dirty="0"/>
                        <a:t>Evidence</a:t>
                      </a:r>
                      <a:r>
                        <a:rPr kumimoji="1" lang="ja-JP" altLang="en-US" sz="1600" dirty="0"/>
                        <a:t>分類</a:t>
                      </a:r>
                    </a:p>
                  </a:txBody>
                  <a:tcPr anchor="ctr"/>
                </a:tc>
                <a:tc>
                  <a:txBody>
                    <a:bodyPr/>
                    <a:lstStyle/>
                    <a:p>
                      <a:pPr algn="ctr"/>
                      <a:r>
                        <a:rPr kumimoji="1" lang="en-US" altLang="ja-JP" sz="1600" dirty="0"/>
                        <a:t>FN</a:t>
                      </a:r>
                    </a:p>
                    <a:p>
                      <a:pPr algn="ctr"/>
                      <a:r>
                        <a:rPr kumimoji="1" lang="ja-JP" altLang="en-US" sz="1600" dirty="0"/>
                        <a:t>誤って</a:t>
                      </a:r>
                      <a:r>
                        <a:rPr kumimoji="1" lang="en-US" altLang="ja-JP" sz="1600" dirty="0"/>
                        <a:t>Claim</a:t>
                      </a:r>
                      <a:r>
                        <a:rPr kumimoji="1" lang="ja-JP" altLang="en-US" sz="1600" dirty="0"/>
                        <a:t>分類</a:t>
                      </a:r>
                    </a:p>
                  </a:txBody>
                  <a:tcPr anchor="ctr"/>
                </a:tc>
                <a:extLst>
                  <a:ext uri="{0D108BD9-81ED-4DB2-BD59-A6C34878D82A}">
                    <a16:rowId xmlns:a16="http://schemas.microsoft.com/office/drawing/2014/main" val="3807661660"/>
                  </a:ext>
                </a:extLst>
              </a:tr>
              <a:tr h="748997">
                <a:tc>
                  <a:txBody>
                    <a:bodyPr/>
                    <a:lstStyle/>
                    <a:p>
                      <a:pPr algn="ctr"/>
                      <a:r>
                        <a:rPr kumimoji="1" lang="ja-JP" altLang="en-US" sz="1600" dirty="0"/>
                        <a:t>陰性</a:t>
                      </a:r>
                      <a:endParaRPr kumimoji="1" lang="en-US" altLang="ja-JP" sz="1600" dirty="0"/>
                    </a:p>
                    <a:p>
                      <a:pPr algn="ctr"/>
                      <a:r>
                        <a:rPr kumimoji="1" lang="ja-JP" altLang="en-US" sz="1600" dirty="0"/>
                        <a:t>（実際は誤）</a:t>
                      </a:r>
                    </a:p>
                  </a:txBody>
                  <a:tcPr anchor="ctr">
                    <a:solidFill>
                      <a:schemeClr val="bg2"/>
                    </a:solidFill>
                  </a:tcPr>
                </a:tc>
                <a:tc>
                  <a:txBody>
                    <a:bodyPr/>
                    <a:lstStyle/>
                    <a:p>
                      <a:pPr algn="ctr"/>
                      <a:r>
                        <a:rPr kumimoji="1" lang="en-US" altLang="ja-JP" sz="1600" dirty="0"/>
                        <a:t>FP</a:t>
                      </a:r>
                    </a:p>
                    <a:p>
                      <a:pPr algn="ctr"/>
                      <a:r>
                        <a:rPr kumimoji="1" lang="ja-JP" altLang="en-US" sz="1600" dirty="0"/>
                        <a:t>誤った</a:t>
                      </a:r>
                      <a:r>
                        <a:rPr kumimoji="1" lang="en-US" altLang="ja-JP" sz="1600" dirty="0"/>
                        <a:t>Evidence</a:t>
                      </a:r>
                      <a:r>
                        <a:rPr kumimoji="1" lang="ja-JP" altLang="en-US" sz="1600" dirty="0"/>
                        <a:t>分類</a:t>
                      </a:r>
                    </a:p>
                  </a:txBody>
                  <a:tcPr anchor="ctr"/>
                </a:tc>
                <a:tc>
                  <a:txBody>
                    <a:bodyPr/>
                    <a:lstStyle/>
                    <a:p>
                      <a:pPr algn="ctr"/>
                      <a:r>
                        <a:rPr kumimoji="1" lang="en-US" altLang="ja-JP" sz="1600" dirty="0"/>
                        <a:t>TN</a:t>
                      </a:r>
                    </a:p>
                    <a:p>
                      <a:pPr algn="ctr"/>
                      <a:r>
                        <a:rPr kumimoji="1" lang="ja-JP" altLang="en-US" sz="1600" dirty="0"/>
                        <a:t>正しい</a:t>
                      </a:r>
                      <a:r>
                        <a:rPr kumimoji="1" lang="en-US" altLang="ja-JP" sz="1600" dirty="0"/>
                        <a:t>Claim</a:t>
                      </a:r>
                      <a:r>
                        <a:rPr kumimoji="1" lang="ja-JP" altLang="en-US" sz="1600" dirty="0"/>
                        <a:t>分類</a:t>
                      </a:r>
                      <a:endParaRPr kumimoji="1" lang="en-US" altLang="ja-JP" sz="1600" dirty="0"/>
                    </a:p>
                  </a:txBody>
                  <a:tcPr anchor="ctr"/>
                </a:tc>
                <a:extLst>
                  <a:ext uri="{0D108BD9-81ED-4DB2-BD59-A6C34878D82A}">
                    <a16:rowId xmlns:a16="http://schemas.microsoft.com/office/drawing/2014/main" val="3418486375"/>
                  </a:ext>
                </a:extLst>
              </a:tr>
            </a:tbl>
          </a:graphicData>
        </a:graphic>
      </p:graphicFrame>
      <p:sp>
        <p:nvSpPr>
          <p:cNvPr id="17" name="テキスト ボックス 16">
            <a:extLst>
              <a:ext uri="{FF2B5EF4-FFF2-40B4-BE49-F238E27FC236}">
                <a16:creationId xmlns:a16="http://schemas.microsoft.com/office/drawing/2014/main" id="{FD25B01D-4602-46C7-A485-873BE235B9B9}"/>
              </a:ext>
            </a:extLst>
          </p:cNvPr>
          <p:cNvSpPr txBox="1"/>
          <p:nvPr/>
        </p:nvSpPr>
        <p:spPr>
          <a:xfrm>
            <a:off x="2256873" y="3569648"/>
            <a:ext cx="2034531"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2  </a:t>
            </a:r>
            <a:r>
              <a:rPr kumimoji="1" lang="ja-JP" altLang="en-US" sz="1400" dirty="0">
                <a:latin typeface="+mn-ea"/>
              </a:rPr>
              <a:t>混同行列の一覧表</a:t>
            </a:r>
            <a:endParaRPr kumimoji="1" lang="en-US" altLang="ja-JP" sz="1400" dirty="0">
              <a:latin typeface="+mn-ea"/>
            </a:endParaRPr>
          </a:p>
        </p:txBody>
      </p:sp>
      <p:sp>
        <p:nvSpPr>
          <p:cNvPr id="18" name="テキスト ボックス 17">
            <a:extLst>
              <a:ext uri="{FF2B5EF4-FFF2-40B4-BE49-F238E27FC236}">
                <a16:creationId xmlns:a16="http://schemas.microsoft.com/office/drawing/2014/main" id="{8B65AEA8-A037-4CC9-B6F6-291C471919CB}"/>
              </a:ext>
            </a:extLst>
          </p:cNvPr>
          <p:cNvSpPr txBox="1"/>
          <p:nvPr/>
        </p:nvSpPr>
        <p:spPr>
          <a:xfrm>
            <a:off x="2996094" y="2680087"/>
            <a:ext cx="1183337" cy="369332"/>
          </a:xfrm>
          <a:prstGeom prst="rect">
            <a:avLst/>
          </a:prstGeom>
          <a:noFill/>
        </p:spPr>
        <p:txBody>
          <a:bodyPr wrap="none" rtlCol="0">
            <a:spAutoFit/>
          </a:bodyPr>
          <a:lstStyle/>
          <a:p>
            <a:r>
              <a:rPr kumimoji="1" lang="en-US" altLang="ja-JP" dirty="0">
                <a:solidFill>
                  <a:srgbClr val="4068E1"/>
                </a:solidFill>
                <a:latin typeface="+mn-ea"/>
              </a:rPr>
              <a:t>Evidence</a:t>
            </a:r>
            <a:endParaRPr kumimoji="1" lang="ja-JP" altLang="en-US" dirty="0">
              <a:solidFill>
                <a:srgbClr val="4068E1"/>
              </a:solidFill>
              <a:latin typeface="+mn-ea"/>
            </a:endParaRPr>
          </a:p>
        </p:txBody>
      </p:sp>
      <p:sp>
        <p:nvSpPr>
          <p:cNvPr id="19" name="テキスト ボックス 18">
            <a:extLst>
              <a:ext uri="{FF2B5EF4-FFF2-40B4-BE49-F238E27FC236}">
                <a16:creationId xmlns:a16="http://schemas.microsoft.com/office/drawing/2014/main" id="{8258F105-F681-4D17-ACAE-DA7CFA166D50}"/>
              </a:ext>
            </a:extLst>
          </p:cNvPr>
          <p:cNvSpPr txBox="1"/>
          <p:nvPr/>
        </p:nvSpPr>
        <p:spPr>
          <a:xfrm>
            <a:off x="3242250" y="3016573"/>
            <a:ext cx="1183337" cy="369332"/>
          </a:xfrm>
          <a:prstGeom prst="rect">
            <a:avLst/>
          </a:prstGeom>
          <a:noFill/>
        </p:spPr>
        <p:txBody>
          <a:bodyPr wrap="none" rtlCol="0">
            <a:spAutoFit/>
          </a:bodyPr>
          <a:lstStyle/>
          <a:p>
            <a:r>
              <a:rPr kumimoji="1" lang="en-US" altLang="ja-JP" dirty="0">
                <a:solidFill>
                  <a:srgbClr val="4068E1"/>
                </a:solidFill>
                <a:latin typeface="+mn-ea"/>
              </a:rPr>
              <a:t>Evidence</a:t>
            </a:r>
            <a:endParaRPr kumimoji="1" lang="ja-JP" altLang="en-US" dirty="0">
              <a:solidFill>
                <a:srgbClr val="4068E1"/>
              </a:solidFill>
              <a:latin typeface="+mn-ea"/>
            </a:endParaRPr>
          </a:p>
        </p:txBody>
      </p:sp>
    </p:spTree>
    <p:extLst>
      <p:ext uri="{BB962C8B-B14F-4D97-AF65-F5344CB8AC3E}">
        <p14:creationId xmlns:p14="http://schemas.microsoft.com/office/powerpoint/2010/main" val="3369117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28D95-948A-4195-90E8-2CC9B869B2A4}"/>
              </a:ext>
            </a:extLst>
          </p:cNvPr>
          <p:cNvSpPr>
            <a:spLocks noGrp="1"/>
          </p:cNvSpPr>
          <p:nvPr>
            <p:ph type="title"/>
          </p:nvPr>
        </p:nvSpPr>
        <p:spPr/>
        <p:txBody>
          <a:bodyPr/>
          <a:lstStyle/>
          <a:p>
            <a:r>
              <a:rPr kumimoji="1" lang="en-US" altLang="ja-JP" dirty="0"/>
              <a:t>p.9 – </a:t>
            </a:r>
            <a:r>
              <a:rPr kumimoji="1" lang="ja-JP" altLang="en-US" dirty="0"/>
              <a:t>日本の記事に何を用いたか</a:t>
            </a:r>
          </a:p>
        </p:txBody>
      </p:sp>
      <p:sp>
        <p:nvSpPr>
          <p:cNvPr id="3" name="コンテンツ プレースホルダー 2">
            <a:extLst>
              <a:ext uri="{FF2B5EF4-FFF2-40B4-BE49-F238E27FC236}">
                <a16:creationId xmlns:a16="http://schemas.microsoft.com/office/drawing/2014/main" id="{696C8B20-BF70-49AD-8CEF-8BEE8149A143}"/>
              </a:ext>
            </a:extLst>
          </p:cNvPr>
          <p:cNvSpPr>
            <a:spLocks noGrp="1"/>
          </p:cNvSpPr>
          <p:nvPr>
            <p:ph idx="1"/>
          </p:nvPr>
        </p:nvSpPr>
        <p:spPr/>
        <p:txBody>
          <a:bodyPr/>
          <a:lstStyle/>
          <a:p>
            <a:r>
              <a:rPr kumimoji="1" lang="en-US" altLang="ja-JP" dirty="0"/>
              <a:t>Japanese </a:t>
            </a:r>
            <a:r>
              <a:rPr kumimoji="1" lang="en-US" altLang="ja-JP" dirty="0" err="1"/>
              <a:t>FakeNews</a:t>
            </a:r>
            <a:r>
              <a:rPr kumimoji="1" lang="en-US" altLang="ja-JP" dirty="0"/>
              <a:t> Dataset</a:t>
            </a:r>
          </a:p>
          <a:p>
            <a:pPr lvl="1"/>
            <a:r>
              <a:rPr kumimoji="1" lang="ja-JP" altLang="en-US" dirty="0"/>
              <a:t>オープンデータコモンズパブリックドメイン専用およびライセンス（</a:t>
            </a:r>
            <a:r>
              <a:rPr kumimoji="1" lang="en-US" altLang="ja-JP" dirty="0"/>
              <a:t>PDDL</a:t>
            </a:r>
            <a:r>
              <a:rPr kumimoji="1" lang="ja-JP" altLang="en-US" dirty="0"/>
              <a:t>）</a:t>
            </a:r>
            <a:endParaRPr lang="en-US" altLang="ja-JP" dirty="0"/>
          </a:p>
          <a:p>
            <a:pPr lvl="2"/>
            <a:r>
              <a:rPr kumimoji="1" lang="ja-JP" altLang="en-US" dirty="0"/>
              <a:t>商業的に利用したり、技術的な保護手段を用いたり、本データやデータベースを他のデータベースやデータと組み合わせたり、変更や追加を共有したり、秘密にしたりすることができます</a:t>
            </a:r>
          </a:p>
          <a:p>
            <a:pPr lvl="1"/>
            <a:r>
              <a:rPr lang="en-US" altLang="ja-JP" dirty="0"/>
              <a:t>Fake</a:t>
            </a:r>
            <a:r>
              <a:rPr lang="ja-JP" altLang="en-US" dirty="0"/>
              <a:t>でない</a:t>
            </a:r>
            <a:r>
              <a:rPr kumimoji="1" lang="en-US" altLang="ja-JP" dirty="0"/>
              <a:t>CC-BY</a:t>
            </a:r>
            <a:r>
              <a:rPr kumimoji="1" lang="ja-JP" altLang="en-US" dirty="0"/>
              <a:t>のウィキニュースを使用</a:t>
            </a:r>
            <a:endParaRPr kumimoji="1" lang="en-US" altLang="ja-JP" dirty="0"/>
          </a:p>
          <a:p>
            <a:pPr lvl="2"/>
            <a:r>
              <a:rPr lang="ja-JP" altLang="en-US" dirty="0"/>
              <a:t>元の作品・データの出典を明記すればどのように公開してもよい</a:t>
            </a:r>
            <a:endParaRPr lang="en-US" altLang="ja-JP" dirty="0"/>
          </a:p>
          <a:p>
            <a:pPr lvl="2"/>
            <a:r>
              <a:rPr lang="en-US" altLang="ja-JP" dirty="0"/>
              <a:t>10</a:t>
            </a:r>
            <a:r>
              <a:rPr lang="ja-JP" altLang="en-US" dirty="0"/>
              <a:t>記事の文章において、主張と出来事を正しく分類できたかを確認</a:t>
            </a:r>
            <a:endParaRPr lang="en-US" altLang="ja-JP" dirty="0"/>
          </a:p>
          <a:p>
            <a:pPr lvl="2"/>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1877ACF5-F0FA-409D-BBF6-C12EA8E3CBAC}"/>
              </a:ext>
            </a:extLst>
          </p:cNvPr>
          <p:cNvSpPr txBox="1"/>
          <p:nvPr/>
        </p:nvSpPr>
        <p:spPr>
          <a:xfrm>
            <a:off x="935914" y="5849784"/>
            <a:ext cx="10424161" cy="630942"/>
          </a:xfrm>
          <a:prstGeom prst="rect">
            <a:avLst/>
          </a:prstGeom>
          <a:noFill/>
        </p:spPr>
        <p:txBody>
          <a:bodyPr wrap="square" rtlCol="0">
            <a:spAutoFit/>
          </a:bodyPr>
          <a:lstStyle/>
          <a:p>
            <a:pPr marL="0" indent="0">
              <a:lnSpc>
                <a:spcPct val="150000"/>
              </a:lnSpc>
              <a:buNone/>
            </a:pPr>
            <a:r>
              <a:rPr kumimoji="1" lang="en-US" altLang="ja-JP" sz="1400" dirty="0">
                <a:solidFill>
                  <a:schemeClr val="bg2">
                    <a:lumMod val="50000"/>
                  </a:schemeClr>
                </a:solidFill>
                <a:latin typeface="+mn-ea"/>
              </a:rPr>
              <a:t>[5]	</a:t>
            </a:r>
            <a:r>
              <a:rPr kumimoji="1" lang="ja-JP" altLang="en-US" sz="1400" dirty="0">
                <a:solidFill>
                  <a:schemeClr val="bg2">
                    <a:lumMod val="50000"/>
                  </a:schemeClr>
                </a:solidFill>
                <a:latin typeface="+mn-ea"/>
              </a:rPr>
              <a:t>坂本俊之</a:t>
            </a:r>
            <a:r>
              <a:rPr kumimoji="1" lang="en-US" altLang="ja-JP" sz="1400" dirty="0">
                <a:solidFill>
                  <a:schemeClr val="bg2">
                    <a:lumMod val="50000"/>
                  </a:schemeClr>
                </a:solidFill>
                <a:latin typeface="+mn-ea"/>
              </a:rPr>
              <a:t>. Japanese </a:t>
            </a:r>
            <a:r>
              <a:rPr kumimoji="1" lang="en-US" altLang="ja-JP" sz="1400" dirty="0" err="1">
                <a:solidFill>
                  <a:schemeClr val="bg2">
                    <a:lumMod val="50000"/>
                  </a:schemeClr>
                </a:solidFill>
                <a:latin typeface="+mn-ea"/>
              </a:rPr>
              <a:t>FakeNews</a:t>
            </a:r>
            <a:r>
              <a:rPr kumimoji="1" lang="en-US" altLang="ja-JP" sz="1400" dirty="0">
                <a:solidFill>
                  <a:schemeClr val="bg2">
                    <a:lumMod val="50000"/>
                  </a:schemeClr>
                </a:solidFill>
                <a:latin typeface="+mn-ea"/>
              </a:rPr>
              <a:t> Dataset.</a:t>
            </a:r>
          </a:p>
          <a:p>
            <a:pPr marL="0" indent="0">
              <a:lnSpc>
                <a:spcPct val="100000"/>
              </a:lnSpc>
              <a:buNone/>
            </a:pPr>
            <a:r>
              <a:rPr lang="en-US" altLang="ja-JP" sz="1400" dirty="0">
                <a:solidFill>
                  <a:schemeClr val="bg2">
                    <a:lumMod val="50000"/>
                  </a:schemeClr>
                </a:solidFill>
                <a:latin typeface="+mn-ea"/>
              </a:rPr>
              <a:t>	</a:t>
            </a:r>
            <a:r>
              <a:rPr kumimoji="1" lang="en-US" altLang="ja-JP" sz="1400" dirty="0">
                <a:solidFill>
                  <a:schemeClr val="bg2">
                    <a:lumMod val="50000"/>
                  </a:schemeClr>
                </a:solidFill>
                <a:latin typeface="+mn-ea"/>
              </a:rPr>
              <a:t>https://www.kaggle.com/tanreinama/japanese-fakenews-dataset (2021</a:t>
            </a:r>
            <a:r>
              <a:rPr kumimoji="1" lang="ja-JP" altLang="en-US" sz="1400" dirty="0">
                <a:solidFill>
                  <a:schemeClr val="bg2">
                    <a:lumMod val="50000"/>
                  </a:schemeClr>
                </a:solidFill>
                <a:latin typeface="+mn-ea"/>
              </a:rPr>
              <a:t>年</a:t>
            </a:r>
            <a:r>
              <a:rPr kumimoji="1" lang="en-US" altLang="ja-JP" sz="1400" dirty="0">
                <a:solidFill>
                  <a:schemeClr val="bg2">
                    <a:lumMod val="50000"/>
                  </a:schemeClr>
                </a:solidFill>
                <a:latin typeface="+mn-ea"/>
              </a:rPr>
              <a:t>7</a:t>
            </a:r>
            <a:r>
              <a:rPr kumimoji="1" lang="ja-JP" altLang="en-US" sz="1400" dirty="0">
                <a:solidFill>
                  <a:schemeClr val="bg2">
                    <a:lumMod val="50000"/>
                  </a:schemeClr>
                </a:solidFill>
                <a:latin typeface="+mn-ea"/>
              </a:rPr>
              <a:t>月</a:t>
            </a:r>
            <a:r>
              <a:rPr kumimoji="1" lang="en-US" altLang="ja-JP" sz="1400" dirty="0">
                <a:solidFill>
                  <a:schemeClr val="bg2">
                    <a:lumMod val="50000"/>
                  </a:schemeClr>
                </a:solidFill>
                <a:latin typeface="+mn-ea"/>
              </a:rPr>
              <a:t>19</a:t>
            </a:r>
            <a:r>
              <a:rPr kumimoji="1" lang="ja-JP" altLang="en-US" sz="1400" dirty="0">
                <a:solidFill>
                  <a:schemeClr val="bg2">
                    <a:lumMod val="50000"/>
                  </a:schemeClr>
                </a:solidFill>
                <a:latin typeface="+mn-ea"/>
              </a:rPr>
              <a:t>日参照</a:t>
            </a:r>
            <a:r>
              <a:rPr kumimoji="1" lang="en-US" altLang="ja-JP" sz="1400" dirty="0">
                <a:solidFill>
                  <a:schemeClr val="bg2">
                    <a:lumMod val="50000"/>
                  </a:schemeClr>
                </a:solidFill>
                <a:latin typeface="+mn-ea"/>
              </a:rPr>
              <a:t>).</a:t>
            </a:r>
            <a:endParaRPr kumimoji="1" lang="ja-JP" altLang="en-US" sz="1400" dirty="0">
              <a:solidFill>
                <a:schemeClr val="bg2">
                  <a:lumMod val="50000"/>
                </a:schemeClr>
              </a:solidFill>
              <a:latin typeface="+mn-ea"/>
            </a:endParaRPr>
          </a:p>
        </p:txBody>
      </p:sp>
    </p:spTree>
    <p:extLst>
      <p:ext uri="{BB962C8B-B14F-4D97-AF65-F5344CB8AC3E}">
        <p14:creationId xmlns:p14="http://schemas.microsoft.com/office/powerpoint/2010/main" val="1456407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CAF93C-3415-4A6B-812F-E26C71FFA65D}"/>
              </a:ext>
            </a:extLst>
          </p:cNvPr>
          <p:cNvSpPr>
            <a:spLocks noGrp="1"/>
          </p:cNvSpPr>
          <p:nvPr>
            <p:ph type="title"/>
          </p:nvPr>
        </p:nvSpPr>
        <p:spPr/>
        <p:txBody>
          <a:bodyPr/>
          <a:lstStyle/>
          <a:p>
            <a:r>
              <a:rPr kumimoji="1" lang="en-US" altLang="ja-JP" dirty="0"/>
              <a:t>p. 9 – </a:t>
            </a:r>
            <a:r>
              <a:rPr kumimoji="1" lang="ja-JP" altLang="en-US" dirty="0"/>
              <a:t>その他の分類結果</a:t>
            </a:r>
          </a:p>
        </p:txBody>
      </p:sp>
      <p:sp>
        <p:nvSpPr>
          <p:cNvPr id="3" name="コンテンツ プレースホルダー 2">
            <a:extLst>
              <a:ext uri="{FF2B5EF4-FFF2-40B4-BE49-F238E27FC236}">
                <a16:creationId xmlns:a16="http://schemas.microsoft.com/office/drawing/2014/main" id="{4DE88932-C2E4-473B-832C-8F9F2A861F8D}"/>
              </a:ext>
            </a:extLst>
          </p:cNvPr>
          <p:cNvSpPr>
            <a:spLocks noGrp="1"/>
          </p:cNvSpPr>
          <p:nvPr>
            <p:ph idx="1"/>
          </p:nvPr>
        </p:nvSpPr>
        <p:spPr/>
        <p:txBody>
          <a:bodyPr>
            <a:normAutofit fontScale="92500" lnSpcReduction="20000"/>
          </a:bodyPr>
          <a:lstStyle/>
          <a:p>
            <a:r>
              <a:rPr kumimoji="1" lang="ja-JP" altLang="en-US" dirty="0"/>
              <a:t>すぐに正解が</a:t>
            </a:r>
            <a:br>
              <a:rPr kumimoji="1" lang="en-US" altLang="ja-JP" dirty="0"/>
            </a:br>
            <a:r>
              <a:rPr kumimoji="1" lang="ja-JP" altLang="en-US" dirty="0"/>
              <a:t>判断できないが</a:t>
            </a:r>
            <a:br>
              <a:rPr kumimoji="1" lang="en-US" altLang="ja-JP" dirty="0"/>
            </a:br>
            <a:r>
              <a:rPr kumimoji="1" lang="ja-JP" altLang="en-US" dirty="0"/>
              <a:t>逆に言えば</a:t>
            </a:r>
            <a:br>
              <a:rPr kumimoji="1" lang="en-US" altLang="ja-JP" dirty="0"/>
            </a:br>
            <a:r>
              <a:rPr kumimoji="1" lang="ja-JP" altLang="en-US" dirty="0"/>
              <a:t>不正解とも</a:t>
            </a:r>
            <a:br>
              <a:rPr kumimoji="1" lang="en-US" altLang="ja-JP" dirty="0"/>
            </a:br>
            <a:r>
              <a:rPr kumimoji="1" lang="ja-JP" altLang="en-US" dirty="0"/>
              <a:t>判断できないレベル</a:t>
            </a:r>
            <a:endParaRPr kumimoji="1" lang="en-US" altLang="ja-JP" dirty="0"/>
          </a:p>
          <a:p>
            <a:r>
              <a:rPr lang="ja-JP" altLang="en-US" dirty="0"/>
              <a:t>その規則として</a:t>
            </a:r>
            <a:endParaRPr lang="en-US" altLang="ja-JP" dirty="0"/>
          </a:p>
          <a:p>
            <a:pPr lvl="1"/>
            <a:r>
              <a:rPr kumimoji="1" lang="ja-JP" altLang="en-US" dirty="0"/>
              <a:t>感情の単語</a:t>
            </a:r>
            <a:endParaRPr kumimoji="1" lang="en-US" altLang="ja-JP" dirty="0"/>
          </a:p>
          <a:p>
            <a:pPr lvl="1"/>
            <a:r>
              <a:rPr lang="ja-JP" altLang="en-US" dirty="0"/>
              <a:t>曖昧な表現</a:t>
            </a:r>
            <a:endParaRPr lang="en-US" altLang="ja-JP" dirty="0"/>
          </a:p>
          <a:p>
            <a:pPr lvl="2"/>
            <a:r>
              <a:rPr lang="ja-JP" altLang="en-US" dirty="0"/>
              <a:t>推定</a:t>
            </a:r>
            <a:endParaRPr lang="en-US" altLang="ja-JP" dirty="0"/>
          </a:p>
          <a:p>
            <a:pPr lvl="2"/>
            <a:r>
              <a:rPr lang="ja-JP" altLang="en-US" dirty="0"/>
              <a:t>観測</a:t>
            </a:r>
            <a:endParaRPr lang="en-US" altLang="ja-JP" dirty="0"/>
          </a:p>
          <a:p>
            <a:pPr lvl="2"/>
            <a:r>
              <a:rPr lang="ja-JP" altLang="en-US" dirty="0"/>
              <a:t>みられている</a:t>
            </a:r>
            <a:endParaRPr lang="en-US" altLang="ja-JP" dirty="0"/>
          </a:p>
        </p:txBody>
      </p:sp>
      <p:sp>
        <p:nvSpPr>
          <p:cNvPr id="4" name="テキスト ボックス 3">
            <a:extLst>
              <a:ext uri="{FF2B5EF4-FFF2-40B4-BE49-F238E27FC236}">
                <a16:creationId xmlns:a16="http://schemas.microsoft.com/office/drawing/2014/main" id="{0FCC3C04-C1FD-461F-A660-A887FE14B811}"/>
              </a:ext>
            </a:extLst>
          </p:cNvPr>
          <p:cNvSpPr txBox="1"/>
          <p:nvPr/>
        </p:nvSpPr>
        <p:spPr>
          <a:xfrm>
            <a:off x="5673384" y="1267808"/>
            <a:ext cx="3834704"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3  Evidence</a:t>
            </a:r>
            <a:r>
              <a:rPr kumimoji="1" lang="ja-JP" altLang="en-US" sz="1400" dirty="0">
                <a:latin typeface="+mn-ea"/>
              </a:rPr>
              <a:t>の文と</a:t>
            </a:r>
            <a:r>
              <a:rPr kumimoji="1" lang="en-US" altLang="ja-JP" sz="1400" dirty="0">
                <a:latin typeface="+mn-ea"/>
              </a:rPr>
              <a:t>Claim</a:t>
            </a:r>
            <a:r>
              <a:rPr kumimoji="1" lang="ja-JP" altLang="en-US" sz="1400" dirty="0">
                <a:latin typeface="+mn-ea"/>
              </a:rPr>
              <a:t>の文の分類結果２</a:t>
            </a:r>
            <a:endParaRPr kumimoji="1" lang="en-US" altLang="ja-JP" sz="1400" dirty="0">
              <a:latin typeface="+mn-ea"/>
            </a:endParaRPr>
          </a:p>
        </p:txBody>
      </p:sp>
      <p:graphicFrame>
        <p:nvGraphicFramePr>
          <p:cNvPr id="5" name="表 5">
            <a:extLst>
              <a:ext uri="{FF2B5EF4-FFF2-40B4-BE49-F238E27FC236}">
                <a16:creationId xmlns:a16="http://schemas.microsoft.com/office/drawing/2014/main" id="{E3F5779A-3453-499D-BA67-9B660D394CEC}"/>
              </a:ext>
            </a:extLst>
          </p:cNvPr>
          <p:cNvGraphicFramePr>
            <a:graphicFrameLocks noGrp="1"/>
          </p:cNvGraphicFramePr>
          <p:nvPr>
            <p:extLst>
              <p:ext uri="{D42A27DB-BD31-4B8C-83A1-F6EECF244321}">
                <p14:modId xmlns:p14="http://schemas.microsoft.com/office/powerpoint/2010/main" val="970188793"/>
              </p:ext>
            </p:extLst>
          </p:nvPr>
        </p:nvGraphicFramePr>
        <p:xfrm>
          <a:off x="3302839" y="1696287"/>
          <a:ext cx="8575794" cy="4744644"/>
        </p:xfrm>
        <a:graphic>
          <a:graphicData uri="http://schemas.openxmlformats.org/drawingml/2006/table">
            <a:tbl>
              <a:tblPr firstRow="1" bandRow="1">
                <a:tableStyleId>{9D7B26C5-4107-4FEC-AEDC-1716B250A1EF}</a:tableStyleId>
              </a:tblPr>
              <a:tblGrid>
                <a:gridCol w="1205503">
                  <a:extLst>
                    <a:ext uri="{9D8B030D-6E8A-4147-A177-3AD203B41FA5}">
                      <a16:colId xmlns:a16="http://schemas.microsoft.com/office/drawing/2014/main" val="710406173"/>
                    </a:ext>
                  </a:extLst>
                </a:gridCol>
                <a:gridCol w="7370291">
                  <a:extLst>
                    <a:ext uri="{9D8B030D-6E8A-4147-A177-3AD203B41FA5}">
                      <a16:colId xmlns:a16="http://schemas.microsoft.com/office/drawing/2014/main" val="1814682258"/>
                    </a:ext>
                  </a:extLst>
                </a:gridCol>
              </a:tblGrid>
              <a:tr h="453118">
                <a:tc>
                  <a:txBody>
                    <a:bodyPr/>
                    <a:lstStyle/>
                    <a:p>
                      <a:pPr algn="ctr"/>
                      <a:r>
                        <a:rPr kumimoji="1" lang="ja-JP" altLang="en-US" sz="1600" b="0" dirty="0">
                          <a:latin typeface="+mn-ea"/>
                          <a:ea typeface="+mn-ea"/>
                        </a:rPr>
                        <a:t>分類</a:t>
                      </a:r>
                    </a:p>
                  </a:txBody>
                  <a:tcPr anchor="ctr">
                    <a:noFill/>
                  </a:tcPr>
                </a:tc>
                <a:tc>
                  <a:txBody>
                    <a:bodyPr/>
                    <a:lstStyle/>
                    <a:p>
                      <a:pPr algn="ctr"/>
                      <a:r>
                        <a:rPr kumimoji="1" lang="ja-JP" altLang="en-US" sz="1600" b="0" dirty="0">
                          <a:latin typeface="+mn-ea"/>
                          <a:ea typeface="+mn-ea"/>
                        </a:rPr>
                        <a:t>翻訳前の入力文</a:t>
                      </a:r>
                    </a:p>
                  </a:txBody>
                  <a:tcPr anchor="ctr">
                    <a:noFill/>
                  </a:tcPr>
                </a:tc>
                <a:extLst>
                  <a:ext uri="{0D108BD9-81ED-4DB2-BD59-A6C34878D82A}">
                    <a16:rowId xmlns:a16="http://schemas.microsoft.com/office/drawing/2014/main" val="2882765956"/>
                  </a:ext>
                </a:extLst>
              </a:tr>
              <a:tr h="581011">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lang="en-US" altLang="ja-JP" sz="1600" dirty="0"/>
                        <a:t>12</a:t>
                      </a:r>
                      <a:r>
                        <a:rPr lang="ja-JP" altLang="en-US" sz="1600" dirty="0"/>
                        <a:t>月</a:t>
                      </a:r>
                      <a:r>
                        <a:rPr lang="en-US" altLang="ja-JP" sz="1600" dirty="0"/>
                        <a:t>12</a:t>
                      </a:r>
                      <a:r>
                        <a:rPr lang="ja-JP" altLang="en-US" sz="1600" dirty="0"/>
                        <a:t>日</a:t>
                      </a:r>
                      <a:r>
                        <a:rPr lang="en-US" altLang="ja-JP" sz="1600" dirty="0"/>
                        <a:t>16</a:t>
                      </a:r>
                      <a:r>
                        <a:rPr lang="ja-JP" altLang="en-US" sz="1600" dirty="0"/>
                        <a:t>時</a:t>
                      </a:r>
                      <a:r>
                        <a:rPr lang="en-US" altLang="ja-JP" sz="1600" dirty="0"/>
                        <a:t>19</a:t>
                      </a:r>
                      <a:r>
                        <a:rPr lang="ja-JP" altLang="en-US" sz="1600" dirty="0"/>
                        <a:t>分頃、岩手県沖の深さ</a:t>
                      </a:r>
                      <a:r>
                        <a:rPr lang="en-US" altLang="ja-JP" sz="1600" dirty="0"/>
                        <a:t>48km</a:t>
                      </a:r>
                      <a:r>
                        <a:rPr lang="ja-JP" altLang="en-US" sz="1600" dirty="0"/>
                        <a:t>を震源とするマグニチュード</a:t>
                      </a:r>
                      <a:r>
                        <a:rPr lang="en-US" altLang="ja-JP" sz="1600" dirty="0"/>
                        <a:t>5.6</a:t>
                      </a:r>
                      <a:r>
                        <a:rPr lang="ja-JP" altLang="en-US" sz="1600" dirty="0"/>
                        <a:t>（暫定値）の地震が発生し、青森県階上町で最大震度</a:t>
                      </a:r>
                      <a:r>
                        <a:rPr lang="en-US" altLang="ja-JP" sz="1600" dirty="0"/>
                        <a:t>5</a:t>
                      </a:r>
                      <a:r>
                        <a:rPr lang="ja-JP" altLang="en-US" sz="1600" dirty="0"/>
                        <a:t>弱を観測した</a:t>
                      </a:r>
                      <a:endParaRPr kumimoji="1" lang="ja-JP" altLang="en-US" sz="1600" b="0" dirty="0">
                        <a:latin typeface="+mn-ea"/>
                        <a:ea typeface="+mn-ea"/>
                      </a:endParaRPr>
                    </a:p>
                  </a:txBody>
                  <a:tcPr anchor="ctr">
                    <a:noFill/>
                  </a:tcPr>
                </a:tc>
                <a:extLst>
                  <a:ext uri="{0D108BD9-81ED-4DB2-BD59-A6C34878D82A}">
                    <a16:rowId xmlns:a16="http://schemas.microsoft.com/office/drawing/2014/main" val="1478475815"/>
                  </a:ext>
                </a:extLst>
              </a:tr>
              <a:tr h="372051">
                <a:tc>
                  <a:txBody>
                    <a:bodyPr/>
                    <a:lstStyle/>
                    <a:p>
                      <a:pPr algn="ctr"/>
                      <a:r>
                        <a:rPr kumimoji="1" lang="en-US" altLang="ja-JP" sz="1600" b="0" dirty="0">
                          <a:solidFill>
                            <a:srgbClr val="FF725E"/>
                          </a:solidFill>
                          <a:latin typeface="+mn-ea"/>
                          <a:ea typeface="+mn-ea"/>
                        </a:rPr>
                        <a:t>Claim</a:t>
                      </a:r>
                      <a:endParaRPr kumimoji="1" lang="ja-JP" altLang="en-US" sz="1600" b="0" dirty="0">
                        <a:solidFill>
                          <a:srgbClr val="4068E1"/>
                        </a:solidFill>
                        <a:latin typeface="+mn-ea"/>
                        <a:ea typeface="+mn-ea"/>
                      </a:endParaRPr>
                    </a:p>
                  </a:txBody>
                  <a:tcPr anchor="ctr">
                    <a:noFill/>
                  </a:tcPr>
                </a:tc>
                <a:tc>
                  <a:txBody>
                    <a:bodyPr/>
                    <a:lstStyle/>
                    <a:p>
                      <a:r>
                        <a:rPr lang="ja-JP" altLang="en-US" sz="1600" dirty="0"/>
                        <a:t>津波の心配はない</a:t>
                      </a:r>
                      <a:endParaRPr kumimoji="1" lang="ja-JP" altLang="en-US" sz="1600" b="0" dirty="0">
                        <a:latin typeface="+mn-ea"/>
                        <a:ea typeface="+mn-ea"/>
                      </a:endParaRPr>
                    </a:p>
                  </a:txBody>
                  <a:tcPr anchor="ctr">
                    <a:noFill/>
                  </a:tcPr>
                </a:tc>
                <a:extLst>
                  <a:ext uri="{0D108BD9-81ED-4DB2-BD59-A6C34878D82A}">
                    <a16:rowId xmlns:a16="http://schemas.microsoft.com/office/drawing/2014/main" val="2948782782"/>
                  </a:ext>
                </a:extLst>
              </a:tr>
              <a:tr h="646151">
                <a:tc>
                  <a:txBody>
                    <a:bodyPr/>
                    <a:lstStyle/>
                    <a:p>
                      <a:pPr algn="ctr"/>
                      <a:r>
                        <a:rPr kumimoji="1" lang="en-US" altLang="ja-JP" sz="1600" b="0" dirty="0">
                          <a:solidFill>
                            <a:srgbClr val="FF725E"/>
                          </a:solidFill>
                          <a:latin typeface="+mn-ea"/>
                          <a:ea typeface="+mn-ea"/>
                        </a:rPr>
                        <a:t>Claim</a:t>
                      </a:r>
                      <a:endParaRPr kumimoji="1" lang="ja-JP" altLang="en-US" sz="1600" b="0" dirty="0">
                        <a:solidFill>
                          <a:srgbClr val="FF725E"/>
                        </a:solidFill>
                        <a:latin typeface="+mn-ea"/>
                        <a:ea typeface="+mn-ea"/>
                      </a:endParaRPr>
                    </a:p>
                  </a:txBody>
                  <a:tcPr anchor="ctr">
                    <a:noFill/>
                  </a:tcPr>
                </a:tc>
                <a:tc>
                  <a:txBody>
                    <a:bodyPr/>
                    <a:lstStyle/>
                    <a:p>
                      <a:r>
                        <a:rPr lang="ja-JP" altLang="en-US" sz="1600" dirty="0"/>
                        <a:t>メカニズムは、東西に圧力軸をもつ逆断層型と推定されている</a:t>
                      </a:r>
                      <a:endParaRPr lang="en-US" altLang="ja-JP" sz="1600" dirty="0"/>
                    </a:p>
                  </a:txBody>
                  <a:tcPr anchor="ctr">
                    <a:noFill/>
                  </a:tcPr>
                </a:tc>
                <a:extLst>
                  <a:ext uri="{0D108BD9-81ED-4DB2-BD59-A6C34878D82A}">
                    <a16:rowId xmlns:a16="http://schemas.microsoft.com/office/drawing/2014/main" val="2422832591"/>
                  </a:ext>
                </a:extLst>
              </a:tr>
              <a:tr h="372051">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lang="ja-JP" altLang="en-US" sz="1600" dirty="0"/>
                        <a:t>気象庁は、今後約</a:t>
                      </a:r>
                      <a:r>
                        <a:rPr lang="en-US" altLang="ja-JP" sz="1600" dirty="0"/>
                        <a:t>1</a:t>
                      </a:r>
                      <a:r>
                        <a:rPr lang="ja-JP" altLang="en-US" sz="1600" dirty="0"/>
                        <a:t>週間は震度</a:t>
                      </a:r>
                      <a:r>
                        <a:rPr lang="en-US" altLang="ja-JP" sz="1600" dirty="0"/>
                        <a:t>5</a:t>
                      </a:r>
                      <a:r>
                        <a:rPr lang="ja-JP" altLang="en-US" sz="1600" dirty="0"/>
                        <a:t>弱程度の余震に注意するよう、呼びかけている</a:t>
                      </a:r>
                      <a:endParaRPr kumimoji="1" lang="ja-JP" altLang="en-US" sz="1600" b="0" dirty="0">
                        <a:latin typeface="+mn-ea"/>
                        <a:ea typeface="+mn-ea"/>
                      </a:endParaRPr>
                    </a:p>
                  </a:txBody>
                  <a:tcPr anchor="ctr">
                    <a:noFill/>
                  </a:tcPr>
                </a:tc>
                <a:extLst>
                  <a:ext uri="{0D108BD9-81ED-4DB2-BD59-A6C34878D82A}">
                    <a16:rowId xmlns:a16="http://schemas.microsoft.com/office/drawing/2014/main" val="343859644"/>
                  </a:ext>
                </a:extLst>
              </a:tr>
              <a:tr h="3720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rgbClr val="4068E1"/>
                          </a:solidFill>
                          <a:latin typeface="+mn-ea"/>
                          <a:ea typeface="+mn-ea"/>
                        </a:rPr>
                        <a:t>Evidence</a:t>
                      </a:r>
                      <a:r>
                        <a:rPr kumimoji="1" lang="ja-JP" altLang="en-US" sz="1600" b="0" dirty="0">
                          <a:solidFill>
                            <a:srgbClr val="4068E1"/>
                          </a:solidFill>
                          <a:latin typeface="+mn-ea"/>
                          <a:ea typeface="+mn-ea"/>
                        </a:rPr>
                        <a:t>（誤？）</a:t>
                      </a:r>
                      <a:endParaRPr kumimoji="1" lang="en-US" altLang="ja-JP" sz="1600" b="0" dirty="0">
                        <a:solidFill>
                          <a:srgbClr val="4068E1"/>
                        </a:solidFill>
                        <a:latin typeface="+mn-ea"/>
                        <a:ea typeface="+mn-ea"/>
                      </a:endParaRPr>
                    </a:p>
                  </a:txBody>
                  <a:tcPr anchor="ctr">
                    <a:noFill/>
                  </a:tcPr>
                </a:tc>
                <a:tc>
                  <a:txBody>
                    <a:bodyPr/>
                    <a:lstStyle/>
                    <a:p>
                      <a:r>
                        <a:rPr kumimoji="1" lang="ja-JP" altLang="ja-JP" sz="1600" kern="1200" dirty="0">
                          <a:solidFill>
                            <a:schemeClr val="tx1"/>
                          </a:solidFill>
                          <a:effectLst/>
                          <a:latin typeface="+mn-lt"/>
                          <a:ea typeface="+mn-ea"/>
                          <a:cs typeface="+mn-cs"/>
                        </a:rPr>
                        <a:t>また、今後約</a:t>
                      </a:r>
                      <a:r>
                        <a:rPr kumimoji="1" lang="en-US" altLang="ja-JP" sz="1600" kern="1200" dirty="0">
                          <a:solidFill>
                            <a:schemeClr val="tx1"/>
                          </a:solidFill>
                          <a:effectLst/>
                          <a:latin typeface="+mn-lt"/>
                          <a:ea typeface="+mn-ea"/>
                          <a:cs typeface="+mn-cs"/>
                        </a:rPr>
                        <a:t>2</a:t>
                      </a:r>
                      <a:r>
                        <a:rPr kumimoji="1" lang="ja-JP" altLang="ja-JP" sz="1600" kern="1200" dirty="0">
                          <a:solidFill>
                            <a:schemeClr val="tx1"/>
                          </a:solidFill>
                          <a:effectLst/>
                          <a:latin typeface="+mn-lt"/>
                          <a:ea typeface="+mn-ea"/>
                          <a:cs typeface="+mn-cs"/>
                        </a:rPr>
                        <a:t>、</a:t>
                      </a:r>
                      <a:r>
                        <a:rPr kumimoji="1" lang="en-US" altLang="ja-JP" sz="1600" kern="1200" dirty="0">
                          <a:solidFill>
                            <a:schemeClr val="tx1"/>
                          </a:solidFill>
                          <a:effectLst/>
                          <a:latin typeface="+mn-lt"/>
                          <a:ea typeface="+mn-ea"/>
                          <a:cs typeface="+mn-cs"/>
                        </a:rPr>
                        <a:t>3</a:t>
                      </a:r>
                      <a:r>
                        <a:rPr kumimoji="1" lang="ja-JP" altLang="ja-JP" sz="1600" kern="1200" dirty="0">
                          <a:solidFill>
                            <a:schemeClr val="tx1"/>
                          </a:solidFill>
                          <a:effectLst/>
                          <a:latin typeface="+mn-lt"/>
                          <a:ea typeface="+mn-ea"/>
                          <a:cs typeface="+mn-cs"/>
                        </a:rPr>
                        <a:t>日は同程度の地震に注意すべきだという</a:t>
                      </a:r>
                      <a:endParaRPr kumimoji="1" lang="ja-JP" altLang="en-US" sz="1600" b="0" dirty="0">
                        <a:latin typeface="+mn-ea"/>
                        <a:ea typeface="+mn-ea"/>
                      </a:endParaRPr>
                    </a:p>
                  </a:txBody>
                  <a:tcPr anchor="ctr">
                    <a:noFill/>
                  </a:tcPr>
                </a:tc>
                <a:extLst>
                  <a:ext uri="{0D108BD9-81ED-4DB2-BD59-A6C34878D82A}">
                    <a16:rowId xmlns:a16="http://schemas.microsoft.com/office/drawing/2014/main" val="707974075"/>
                  </a:ext>
                </a:extLst>
              </a:tr>
              <a:tr h="581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rgbClr val="4068E1"/>
                          </a:solidFill>
                          <a:latin typeface="+mn-ea"/>
                          <a:ea typeface="+mn-ea"/>
                        </a:rPr>
                        <a:t>Evidence</a:t>
                      </a:r>
                    </a:p>
                  </a:txBody>
                  <a:tcPr anchor="ctr">
                    <a:noFill/>
                  </a:tcPr>
                </a:tc>
                <a:tc>
                  <a:txBody>
                    <a:bodyPr/>
                    <a:lstStyle/>
                    <a:p>
                      <a:r>
                        <a:rPr kumimoji="1" lang="ja-JP" altLang="ja-JP" sz="1600" kern="1200" dirty="0">
                          <a:solidFill>
                            <a:schemeClr val="tx1"/>
                          </a:solidFill>
                          <a:effectLst/>
                          <a:latin typeface="+mn-lt"/>
                          <a:ea typeface="+mn-ea"/>
                          <a:cs typeface="+mn-cs"/>
                        </a:rPr>
                        <a:t>青森県で震度</a:t>
                      </a:r>
                      <a:r>
                        <a:rPr kumimoji="1" lang="en-US" altLang="ja-JP" sz="1600" kern="1200" dirty="0">
                          <a:solidFill>
                            <a:schemeClr val="tx1"/>
                          </a:solidFill>
                          <a:effectLst/>
                          <a:latin typeface="+mn-lt"/>
                          <a:ea typeface="+mn-ea"/>
                          <a:cs typeface="+mn-cs"/>
                        </a:rPr>
                        <a:t>5</a:t>
                      </a:r>
                      <a:r>
                        <a:rPr kumimoji="1" lang="ja-JP" altLang="ja-JP" sz="1600" kern="1200" dirty="0">
                          <a:solidFill>
                            <a:schemeClr val="tx1"/>
                          </a:solidFill>
                          <a:effectLst/>
                          <a:latin typeface="+mn-lt"/>
                          <a:ea typeface="+mn-ea"/>
                          <a:cs typeface="+mn-cs"/>
                        </a:rPr>
                        <a:t>弱を観測したのは</a:t>
                      </a:r>
                      <a:r>
                        <a:rPr kumimoji="1" lang="en-US" altLang="ja-JP" sz="1600" kern="1200" dirty="0">
                          <a:solidFill>
                            <a:schemeClr val="tx1"/>
                          </a:solidFill>
                          <a:effectLst/>
                          <a:latin typeface="+mn-lt"/>
                          <a:ea typeface="+mn-ea"/>
                          <a:cs typeface="+mn-cs"/>
                        </a:rPr>
                        <a:t>2019</a:t>
                      </a:r>
                      <a:r>
                        <a:rPr kumimoji="1" lang="ja-JP" altLang="ja-JP" sz="1600" kern="1200" dirty="0">
                          <a:solidFill>
                            <a:schemeClr val="tx1"/>
                          </a:solidFill>
                          <a:effectLst/>
                          <a:latin typeface="+mn-lt"/>
                          <a:ea typeface="+mn-ea"/>
                          <a:cs typeface="+mn-cs"/>
                        </a:rPr>
                        <a:t>年</a:t>
                      </a:r>
                      <a:r>
                        <a:rPr kumimoji="1" lang="en-US" altLang="ja-JP" sz="1600" kern="1200" dirty="0">
                          <a:solidFill>
                            <a:schemeClr val="tx1"/>
                          </a:solidFill>
                          <a:effectLst/>
                          <a:latin typeface="+mn-lt"/>
                          <a:ea typeface="+mn-ea"/>
                          <a:cs typeface="+mn-cs"/>
                        </a:rPr>
                        <a:t>12</a:t>
                      </a:r>
                      <a:r>
                        <a:rPr kumimoji="1" lang="ja-JP" altLang="ja-JP" sz="1600" kern="1200" dirty="0">
                          <a:solidFill>
                            <a:schemeClr val="tx1"/>
                          </a:solidFill>
                          <a:effectLst/>
                          <a:latin typeface="+mn-lt"/>
                          <a:ea typeface="+mn-ea"/>
                          <a:cs typeface="+mn-cs"/>
                        </a:rPr>
                        <a:t>月以来であり、この時も階上町で震度</a:t>
                      </a:r>
                      <a:r>
                        <a:rPr kumimoji="1" lang="en-US" altLang="ja-JP" sz="1600" kern="1200" dirty="0">
                          <a:solidFill>
                            <a:schemeClr val="tx1"/>
                          </a:solidFill>
                          <a:effectLst/>
                          <a:latin typeface="+mn-lt"/>
                          <a:ea typeface="+mn-ea"/>
                          <a:cs typeface="+mn-cs"/>
                        </a:rPr>
                        <a:t>5</a:t>
                      </a:r>
                      <a:r>
                        <a:rPr kumimoji="1" lang="ja-JP" altLang="ja-JP" sz="1600" kern="1200" dirty="0">
                          <a:solidFill>
                            <a:schemeClr val="tx1"/>
                          </a:solidFill>
                          <a:effectLst/>
                          <a:latin typeface="+mn-lt"/>
                          <a:ea typeface="+mn-ea"/>
                          <a:cs typeface="+mn-cs"/>
                        </a:rPr>
                        <a:t>弱を観測した</a:t>
                      </a:r>
                      <a:endParaRPr kumimoji="1" lang="ja-JP" altLang="en-US" sz="1600" b="0" dirty="0">
                        <a:latin typeface="+mn-ea"/>
                        <a:ea typeface="+mn-ea"/>
                      </a:endParaRPr>
                    </a:p>
                  </a:txBody>
                  <a:tcPr anchor="ctr">
                    <a:noFill/>
                  </a:tcPr>
                </a:tc>
                <a:extLst>
                  <a:ext uri="{0D108BD9-81ED-4DB2-BD59-A6C34878D82A}">
                    <a16:rowId xmlns:a16="http://schemas.microsoft.com/office/drawing/2014/main" val="1175025575"/>
                  </a:ext>
                </a:extLst>
              </a:tr>
              <a:tr h="581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rgbClr val="FF725E"/>
                          </a:solidFill>
                          <a:latin typeface="+mn-ea"/>
                          <a:ea typeface="+mn-ea"/>
                        </a:rPr>
                        <a:t>Claim</a:t>
                      </a:r>
                      <a:endParaRPr kumimoji="1" lang="en-US" altLang="ja-JP" sz="1600" b="0" dirty="0">
                        <a:solidFill>
                          <a:srgbClr val="4068E1"/>
                        </a:solidFill>
                        <a:latin typeface="+mn-ea"/>
                        <a:ea typeface="+mn-ea"/>
                      </a:endParaRPr>
                    </a:p>
                  </a:txBody>
                  <a:tcPr anchor="ctr">
                    <a:noFill/>
                  </a:tcPr>
                </a:tc>
                <a:tc>
                  <a:txBody>
                    <a:bodyPr/>
                    <a:lstStyle/>
                    <a:p>
                      <a:r>
                        <a:rPr kumimoji="1" lang="ja-JP" altLang="ja-JP" sz="1600" kern="1200" dirty="0">
                          <a:solidFill>
                            <a:schemeClr val="tx1"/>
                          </a:solidFill>
                          <a:effectLst/>
                          <a:latin typeface="+mn-lt"/>
                          <a:ea typeface="+mn-ea"/>
                          <a:cs typeface="+mn-cs"/>
                        </a:rPr>
                        <a:t>なおこの地震は、</a:t>
                      </a:r>
                      <a:r>
                        <a:rPr kumimoji="1" lang="en-US" altLang="ja-JP" sz="1600" kern="1200" dirty="0">
                          <a:solidFill>
                            <a:schemeClr val="tx1"/>
                          </a:solidFill>
                          <a:effectLst/>
                          <a:latin typeface="+mn-lt"/>
                          <a:ea typeface="+mn-ea"/>
                          <a:cs typeface="+mn-cs"/>
                        </a:rPr>
                        <a:t>2011</a:t>
                      </a:r>
                      <a:r>
                        <a:rPr kumimoji="1" lang="ja-JP" altLang="ja-JP" sz="1600" kern="1200" dirty="0">
                          <a:solidFill>
                            <a:schemeClr val="tx1"/>
                          </a:solidFill>
                          <a:effectLst/>
                          <a:latin typeface="+mn-lt"/>
                          <a:ea typeface="+mn-ea"/>
                          <a:cs typeface="+mn-cs"/>
                        </a:rPr>
                        <a:t>年</a:t>
                      </a:r>
                      <a:r>
                        <a:rPr kumimoji="1" lang="en-US" altLang="ja-JP" sz="1600" kern="1200" dirty="0">
                          <a:solidFill>
                            <a:schemeClr val="tx1"/>
                          </a:solidFill>
                          <a:effectLst/>
                          <a:latin typeface="+mn-lt"/>
                          <a:ea typeface="+mn-ea"/>
                          <a:cs typeface="+mn-cs"/>
                        </a:rPr>
                        <a:t>3</a:t>
                      </a:r>
                      <a:r>
                        <a:rPr kumimoji="1" lang="ja-JP" altLang="ja-JP" sz="1600" kern="1200" dirty="0">
                          <a:solidFill>
                            <a:schemeClr val="tx1"/>
                          </a:solidFill>
                          <a:effectLst/>
                          <a:latin typeface="+mn-lt"/>
                          <a:ea typeface="+mn-ea"/>
                          <a:cs typeface="+mn-cs"/>
                        </a:rPr>
                        <a:t>月の東北地方太平洋沖地震（東日本大震災）の余震だとみられている</a:t>
                      </a:r>
                      <a:endParaRPr kumimoji="1" lang="ja-JP" altLang="en-US" sz="1600" b="0" dirty="0">
                        <a:latin typeface="+mn-ea"/>
                        <a:ea typeface="+mn-ea"/>
                      </a:endParaRPr>
                    </a:p>
                  </a:txBody>
                  <a:tcPr anchor="ctr">
                    <a:noFill/>
                  </a:tcPr>
                </a:tc>
                <a:extLst>
                  <a:ext uri="{0D108BD9-81ED-4DB2-BD59-A6C34878D82A}">
                    <a16:rowId xmlns:a16="http://schemas.microsoft.com/office/drawing/2014/main" val="2939594001"/>
                  </a:ext>
                </a:extLst>
              </a:tr>
              <a:tr h="3720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rgbClr val="FF725E"/>
                          </a:solidFill>
                          <a:latin typeface="+mn-ea"/>
                          <a:ea typeface="+mn-ea"/>
                        </a:rPr>
                        <a:t>Claim</a:t>
                      </a:r>
                      <a:r>
                        <a:rPr kumimoji="1" lang="ja-JP" altLang="en-US" sz="1600" b="0" dirty="0">
                          <a:solidFill>
                            <a:srgbClr val="FF725E"/>
                          </a:solidFill>
                          <a:latin typeface="+mn-ea"/>
                          <a:ea typeface="+mn-ea"/>
                        </a:rPr>
                        <a:t>（誤？）</a:t>
                      </a:r>
                      <a:endParaRPr kumimoji="1" lang="en-US" altLang="ja-JP" sz="1600" b="0" dirty="0">
                        <a:solidFill>
                          <a:srgbClr val="4068E1"/>
                        </a:solidFill>
                        <a:latin typeface="+mn-ea"/>
                        <a:ea typeface="+mn-ea"/>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600" kern="1200" dirty="0">
                          <a:solidFill>
                            <a:schemeClr val="tx1"/>
                          </a:solidFill>
                          <a:effectLst/>
                          <a:latin typeface="+mn-lt"/>
                          <a:ea typeface="+mn-ea"/>
                          <a:cs typeface="+mn-cs"/>
                        </a:rPr>
                        <a:t>震度</a:t>
                      </a:r>
                      <a:r>
                        <a:rPr kumimoji="1" lang="en-US" altLang="ja-JP" sz="1600" kern="1200" dirty="0">
                          <a:solidFill>
                            <a:schemeClr val="tx1"/>
                          </a:solidFill>
                          <a:effectLst/>
                          <a:latin typeface="+mn-lt"/>
                          <a:ea typeface="+mn-ea"/>
                          <a:cs typeface="+mn-cs"/>
                        </a:rPr>
                        <a:t>3</a:t>
                      </a:r>
                      <a:r>
                        <a:rPr kumimoji="1" lang="ja-JP" altLang="ja-JP" sz="1600" kern="1200" dirty="0">
                          <a:solidFill>
                            <a:schemeClr val="tx1"/>
                          </a:solidFill>
                          <a:effectLst/>
                          <a:latin typeface="+mn-lt"/>
                          <a:ea typeface="+mn-ea"/>
                          <a:cs typeface="+mn-cs"/>
                        </a:rPr>
                        <a:t>以上を観測した地域は以下の通り</a:t>
                      </a:r>
                      <a:endParaRPr kumimoji="1" lang="ja-JP" altLang="en-US" sz="1600" b="0" dirty="0">
                        <a:latin typeface="+mn-ea"/>
                        <a:ea typeface="+mn-ea"/>
                      </a:endParaRPr>
                    </a:p>
                  </a:txBody>
                  <a:tcPr anchor="ctr">
                    <a:noFill/>
                  </a:tcPr>
                </a:tc>
                <a:extLst>
                  <a:ext uri="{0D108BD9-81ED-4DB2-BD59-A6C34878D82A}">
                    <a16:rowId xmlns:a16="http://schemas.microsoft.com/office/drawing/2014/main" val="2040247699"/>
                  </a:ext>
                </a:extLst>
              </a:tr>
            </a:tbl>
          </a:graphicData>
        </a:graphic>
      </p:graphicFrame>
    </p:spTree>
    <p:extLst>
      <p:ext uri="{BB962C8B-B14F-4D97-AF65-F5344CB8AC3E}">
        <p14:creationId xmlns:p14="http://schemas.microsoft.com/office/powerpoint/2010/main" val="2085147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F0B6ECD4-F363-4A19-A828-0480900B8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67" y="2378795"/>
            <a:ext cx="1310641" cy="1310641"/>
          </a:xfrm>
          <a:prstGeom prst="rect">
            <a:avLst/>
          </a:prstGeom>
        </p:spPr>
      </p:pic>
      <p:sp>
        <p:nvSpPr>
          <p:cNvPr id="2" name="タイトル 1">
            <a:extLst>
              <a:ext uri="{FF2B5EF4-FFF2-40B4-BE49-F238E27FC236}">
                <a16:creationId xmlns:a16="http://schemas.microsoft.com/office/drawing/2014/main" id="{67666D80-459B-4020-A027-164CD935A031}"/>
              </a:ext>
            </a:extLst>
          </p:cNvPr>
          <p:cNvSpPr>
            <a:spLocks noGrp="1"/>
          </p:cNvSpPr>
          <p:nvPr>
            <p:ph type="title"/>
          </p:nvPr>
        </p:nvSpPr>
        <p:spPr/>
        <p:txBody>
          <a:bodyPr>
            <a:normAutofit/>
          </a:bodyPr>
          <a:lstStyle/>
          <a:p>
            <a:r>
              <a:rPr lang="en-US" altLang="ja-JP" dirty="0"/>
              <a:t>2. </a:t>
            </a:r>
            <a:r>
              <a:rPr lang="ja-JP" altLang="en-US" dirty="0"/>
              <a:t>目的</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F9635D-5262-46B3-9AB1-D08AA59887B9}"/>
                  </a:ext>
                </a:extLst>
              </p:cNvPr>
              <p:cNvSpPr>
                <a:spLocks noGrp="1"/>
              </p:cNvSpPr>
              <p:nvPr>
                <p:ph idx="1"/>
              </p:nvPr>
            </p:nvSpPr>
            <p:spPr/>
            <p:txBody>
              <a:bodyPr>
                <a:normAutofit/>
              </a:bodyPr>
              <a:lstStyle/>
              <a:p>
                <a:pPr>
                  <a:lnSpc>
                    <a:spcPct val="160000"/>
                  </a:lnSpc>
                </a:pPr>
                <a:endParaRPr kumimoji="1" lang="en-US" altLang="ja-JP" dirty="0">
                  <a:solidFill>
                    <a:srgbClr val="CE1E5B"/>
                  </a:solidFill>
                </a:endParaRPr>
              </a:p>
              <a:p>
                <a:pPr>
                  <a:lnSpc>
                    <a:spcPct val="160000"/>
                  </a:lnSpc>
                </a:pPr>
                <a:r>
                  <a:rPr lang="ja-JP" altLang="en-US" sz="1600" dirty="0">
                    <a:solidFill>
                      <a:srgbClr val="4068E1"/>
                    </a:solidFill>
                  </a:rPr>
                  <a:t>出来事 </a:t>
                </a:r>
                <a14:m>
                  <m:oMath xmlns:m="http://schemas.openxmlformats.org/officeDocument/2006/math">
                    <m:d>
                      <m:dPr>
                        <m:ctrlPr>
                          <a:rPr lang="en-US" altLang="ja-JP" sz="1600" b="0" i="1" smtClean="0">
                            <a:solidFill>
                              <a:srgbClr val="4068E1"/>
                            </a:solidFill>
                            <a:latin typeface="Cambria Math" panose="02040503050406030204" pitchFamily="18" charset="0"/>
                          </a:rPr>
                        </m:ctrlPr>
                      </m:dPr>
                      <m:e>
                        <m:r>
                          <a:rPr lang="ja-JP" altLang="en-US" sz="1600" i="1">
                            <a:solidFill>
                              <a:srgbClr val="4068E1"/>
                            </a:solidFill>
                            <a:latin typeface="Cambria Math" panose="02040503050406030204" pitchFamily="18" charset="0"/>
                          </a:rPr>
                          <m:t>青</m:t>
                        </m:r>
                      </m:e>
                    </m:d>
                    <m:r>
                      <a:rPr lang="ja-JP" altLang="en-US" sz="1600" i="1" smtClean="0">
                        <a:solidFill>
                          <a:schemeClr val="tx1">
                            <a:lumMod val="85000"/>
                            <a:lumOff val="15000"/>
                          </a:schemeClr>
                        </a:solidFill>
                        <a:latin typeface="Cambria Math" panose="02040503050406030204" pitchFamily="18" charset="0"/>
                      </a:rPr>
                      <m:t>≔</m:t>
                    </m:r>
                  </m:oMath>
                </a14:m>
                <a:r>
                  <a:rPr lang="ja-JP" altLang="en-US" sz="1600" dirty="0">
                    <a:solidFill>
                      <a:schemeClr val="tx1">
                        <a:lumMod val="85000"/>
                        <a:lumOff val="15000"/>
                      </a:schemeClr>
                    </a:solidFill>
                  </a:rPr>
                  <a:t> 記者の解釈に依存しない</a:t>
                </a:r>
                <a:r>
                  <a:rPr lang="ja-JP" altLang="en-US" sz="1600" dirty="0">
                    <a:solidFill>
                      <a:srgbClr val="4068E1"/>
                    </a:solidFill>
                  </a:rPr>
                  <a:t>事象</a:t>
                </a:r>
                <a:endParaRPr lang="en-US" altLang="ja-JP" sz="1600" dirty="0">
                  <a:solidFill>
                    <a:srgbClr val="4068E1"/>
                  </a:solidFill>
                </a:endParaRPr>
              </a:p>
              <a:p>
                <a:pPr>
                  <a:lnSpc>
                    <a:spcPct val="160000"/>
                  </a:lnSpc>
                </a:pPr>
                <a:r>
                  <a:rPr kumimoji="1" lang="ja-JP" altLang="en-US" sz="1600" dirty="0">
                    <a:solidFill>
                      <a:srgbClr val="FF725E"/>
                    </a:solidFill>
                  </a:rPr>
                  <a:t>　主張 </a:t>
                </a:r>
                <a14:m>
                  <m:oMath xmlns:m="http://schemas.openxmlformats.org/officeDocument/2006/math">
                    <m:r>
                      <a:rPr lang="en-US" altLang="ja-JP" sz="1600" b="0" i="0" smtClean="0">
                        <a:solidFill>
                          <a:srgbClr val="FF725E"/>
                        </a:solidFill>
                        <a:latin typeface="Cambria Math" panose="02040503050406030204" pitchFamily="18" charset="0"/>
                      </a:rPr>
                      <m:t>(</m:t>
                    </m:r>
                    <m:r>
                      <a:rPr lang="ja-JP" altLang="en-US" sz="1600" i="1">
                        <a:solidFill>
                          <a:srgbClr val="FF725E"/>
                        </a:solidFill>
                        <a:latin typeface="Cambria Math" panose="02040503050406030204" pitchFamily="18" charset="0"/>
                      </a:rPr>
                      <m:t>赤</m:t>
                    </m:r>
                    <m:r>
                      <a:rPr lang="en-US" altLang="ja-JP" sz="1600" b="0" i="0" smtClean="0">
                        <a:solidFill>
                          <a:srgbClr val="FF725E"/>
                        </a:solidFill>
                        <a:latin typeface="Cambria Math" panose="02040503050406030204" pitchFamily="18" charset="0"/>
                      </a:rPr>
                      <m:t>)</m:t>
                    </m:r>
                    <m:r>
                      <a:rPr lang="ja-JP" altLang="en-US" sz="1600" i="1" smtClean="0">
                        <a:solidFill>
                          <a:schemeClr val="tx1">
                            <a:lumMod val="85000"/>
                            <a:lumOff val="15000"/>
                          </a:schemeClr>
                        </a:solidFill>
                        <a:latin typeface="Cambria Math" panose="02040503050406030204" pitchFamily="18" charset="0"/>
                      </a:rPr>
                      <m:t>≔</m:t>
                    </m:r>
                  </m:oMath>
                </a14:m>
                <a:r>
                  <a:rPr lang="ja-JP" altLang="en-US" sz="1600" dirty="0">
                    <a:solidFill>
                      <a:schemeClr val="tx1">
                        <a:lumMod val="85000"/>
                        <a:lumOff val="15000"/>
                      </a:schemeClr>
                    </a:solidFill>
                  </a:rPr>
                  <a:t> </a:t>
                </a:r>
                <a:r>
                  <a:rPr kumimoji="1" lang="ja-JP" altLang="en-US" sz="1600" dirty="0">
                    <a:solidFill>
                      <a:schemeClr val="tx1">
                        <a:lumMod val="85000"/>
                        <a:lumOff val="15000"/>
                      </a:schemeClr>
                    </a:solidFill>
                  </a:rPr>
                  <a:t>記者が伝えるべきだと判断した</a:t>
                </a:r>
                <a:r>
                  <a:rPr kumimoji="1" lang="ja-JP" altLang="en-US" sz="1600" dirty="0">
                    <a:solidFill>
                      <a:srgbClr val="4068E1"/>
                    </a:solidFill>
                  </a:rPr>
                  <a:t>出来事</a:t>
                </a:r>
                <a:r>
                  <a:rPr kumimoji="1" lang="ja-JP" altLang="en-US" sz="1600" dirty="0"/>
                  <a:t>の</a:t>
                </a:r>
                <a:r>
                  <a:rPr kumimoji="1" lang="ja-JP" altLang="en-US" sz="1600" dirty="0">
                    <a:solidFill>
                      <a:srgbClr val="FF725E"/>
                    </a:solidFill>
                  </a:rPr>
                  <a:t>解釈</a:t>
                </a:r>
                <a:endParaRPr lang="en-US" altLang="ja-JP" sz="1600" dirty="0">
                  <a:solidFill>
                    <a:srgbClr val="FF725E"/>
                  </a:solidFill>
                </a:endParaRPr>
              </a:p>
              <a:p>
                <a:pPr marL="397800" indent="-457200">
                  <a:lnSpc>
                    <a:spcPct val="150000"/>
                  </a:lnSpc>
                  <a:buSzPct val="90000"/>
                  <a:buFont typeface="+mj-lt"/>
                  <a:buAutoNum type="arabicPeriod"/>
                </a:pPr>
                <a:r>
                  <a:rPr kumimoji="1" lang="ja-JP" altLang="en-US" dirty="0">
                    <a:solidFill>
                      <a:srgbClr val="4068E1"/>
                    </a:solidFill>
                  </a:rPr>
                  <a:t>閲覧記事と同じ出来事</a:t>
                </a:r>
                <a:r>
                  <a:rPr kumimoji="1" lang="ja-JP" altLang="en-US" dirty="0"/>
                  <a:t>を書く記事を</a:t>
                </a:r>
                <a:r>
                  <a:rPr kumimoji="1" lang="en-US" altLang="ja-JP" dirty="0"/>
                  <a:t>Web</a:t>
                </a:r>
                <a:r>
                  <a:rPr kumimoji="1" lang="ja-JP" altLang="en-US" dirty="0"/>
                  <a:t>から抽出</a:t>
                </a:r>
                <a:endParaRPr kumimoji="1" lang="en-US" altLang="ja-JP" dirty="0"/>
              </a:p>
              <a:p>
                <a:pPr marL="397800" indent="-457200">
                  <a:lnSpc>
                    <a:spcPct val="150000"/>
                  </a:lnSpc>
                  <a:buSzPct val="90000"/>
                  <a:buFont typeface="+mj-lt"/>
                  <a:buAutoNum type="arabicPeriod"/>
                </a:pPr>
                <a:r>
                  <a:rPr kumimoji="1" lang="ja-JP" altLang="en-US" dirty="0"/>
                  <a:t>抽出した記事の</a:t>
                </a:r>
                <a:r>
                  <a:rPr kumimoji="1" lang="ja-JP" altLang="en-US" dirty="0">
                    <a:solidFill>
                      <a:srgbClr val="FF725E"/>
                    </a:solidFill>
                  </a:rPr>
                  <a:t>主張の文章</a:t>
                </a:r>
                <a:r>
                  <a:rPr kumimoji="1" lang="ja-JP" altLang="en-US" dirty="0"/>
                  <a:t>を抽出</a:t>
                </a:r>
                <a:endParaRPr kumimoji="1" lang="en-US" altLang="ja-JP" dirty="0"/>
              </a:p>
              <a:p>
                <a:pPr marL="397800" indent="-457200">
                  <a:lnSpc>
                    <a:spcPct val="150000"/>
                  </a:lnSpc>
                  <a:buSzPct val="90000"/>
                  <a:buFont typeface="+mj-lt"/>
                  <a:buAutoNum type="arabicPeriod"/>
                </a:pPr>
                <a:r>
                  <a:rPr lang="ja-JP" altLang="en-US" dirty="0"/>
                  <a:t>手軽に把握できる</a:t>
                </a:r>
                <a:r>
                  <a:rPr lang="ja-JP" altLang="en-US" dirty="0">
                    <a:solidFill>
                      <a:srgbClr val="FF725E"/>
                    </a:solidFill>
                  </a:rPr>
                  <a:t>主張の文のクラスタ</a:t>
                </a:r>
                <a:r>
                  <a:rPr lang="ja-JP" altLang="en-US" dirty="0"/>
                  <a:t>を推薦</a:t>
                </a:r>
                <a:endParaRPr lang="en-US" altLang="ja-JP" dirty="0"/>
              </a:p>
              <a:p>
                <a:pPr>
                  <a:lnSpc>
                    <a:spcPct val="250000"/>
                  </a:lnSpc>
                  <a:buSzPct val="90000"/>
                  <a:buFont typeface="Wingdings" panose="05000000000000000000" pitchFamily="2" charset="2"/>
                  <a:buChar char="Ø"/>
                </a:pPr>
                <a:r>
                  <a:rPr lang="ja-JP" altLang="en-US" dirty="0"/>
                  <a:t>文章間の</a:t>
                </a:r>
                <a:r>
                  <a:rPr lang="ja-JP" altLang="en-US" dirty="0">
                    <a:solidFill>
                      <a:srgbClr val="4068E1"/>
                    </a:solidFill>
                  </a:rPr>
                  <a:t>出来事の類似度・</a:t>
                </a:r>
                <a:r>
                  <a:rPr lang="ja-JP" altLang="en-US" dirty="0">
                    <a:solidFill>
                      <a:srgbClr val="FF725E"/>
                    </a:solidFill>
                  </a:rPr>
                  <a:t>主張の類似度</a:t>
                </a:r>
                <a:r>
                  <a:rPr lang="ja-JP" altLang="en-US" dirty="0"/>
                  <a:t>の算出が必要</a:t>
                </a:r>
                <a:endParaRPr lang="en-US" altLang="ja-JP" dirty="0"/>
              </a:p>
            </p:txBody>
          </p:sp>
        </mc:Choice>
        <mc:Fallback xmlns="">
          <p:sp>
            <p:nvSpPr>
              <p:cNvPr id="3" name="コンテンツ プレースホルダー 2">
                <a:extLst>
                  <a:ext uri="{FF2B5EF4-FFF2-40B4-BE49-F238E27FC236}">
                    <a16:creationId xmlns:a16="http://schemas.microsoft.com/office/drawing/2014/main" id="{2AF9635D-5262-46B3-9AB1-D08AA59887B9}"/>
                  </a:ext>
                </a:extLst>
              </p:cNvPr>
              <p:cNvSpPr>
                <a:spLocks noGrp="1" noRot="1" noChangeAspect="1" noMove="1" noResize="1" noEditPoints="1" noAdjustHandles="1" noChangeArrowheads="1" noChangeShapeType="1" noTextEdit="1"/>
              </p:cNvSpPr>
              <p:nvPr>
                <p:ph idx="1"/>
              </p:nvPr>
            </p:nvSpPr>
            <p:spPr>
              <a:blipFill>
                <a:blip r:embed="rId4"/>
                <a:stretch>
                  <a:fillRect l="-619"/>
                </a:stretch>
              </a:blipFill>
            </p:spPr>
            <p:txBody>
              <a:bodyPr/>
              <a:lstStyle/>
              <a:p>
                <a:r>
                  <a:rPr lang="ja-JP" altLang="en-US">
                    <a:noFill/>
                  </a:rPr>
                  <a:t> </a:t>
                </a:r>
              </a:p>
            </p:txBody>
          </p:sp>
        </mc:Fallback>
      </mc:AlternateContent>
      <p:sp>
        <p:nvSpPr>
          <p:cNvPr id="8" name="四角形: 角を丸くする 7">
            <a:extLst>
              <a:ext uri="{FF2B5EF4-FFF2-40B4-BE49-F238E27FC236}">
                <a16:creationId xmlns:a16="http://schemas.microsoft.com/office/drawing/2014/main" id="{DDE6DE21-B14A-4416-ABFD-B613AB982B0F}"/>
              </a:ext>
            </a:extLst>
          </p:cNvPr>
          <p:cNvSpPr/>
          <p:nvPr/>
        </p:nvSpPr>
        <p:spPr>
          <a:xfrm>
            <a:off x="1773936" y="1370712"/>
            <a:ext cx="8659368" cy="823688"/>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ニュース</a:t>
            </a:r>
            <a:r>
              <a:rPr kumimoji="1" lang="ja-JP" altLang="ja-JP"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読者</a:t>
            </a:r>
            <a:r>
              <a:rPr kumimoji="1" lang="ja-JP" altLang="en-US" sz="2000" dirty="0">
                <a:solidFill>
                  <a:schemeClr val="tx1">
                    <a:lumMod val="85000"/>
                    <a:lumOff val="15000"/>
                  </a:schemeClr>
                </a:solidFill>
                <a:latin typeface="Segoe UI" panose="020B0502040204020203" pitchFamily="34" charset="0"/>
                <a:ea typeface="メイリオ" panose="020B0604030504040204" pitchFamily="50" charset="-128"/>
                <a:cs typeface="+mj-cs"/>
              </a:rPr>
              <a:t>が</a:t>
            </a:r>
            <a:r>
              <a:rPr kumimoji="1" lang="ja-JP" altLang="ja-JP" sz="20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出来事</a:t>
            </a:r>
            <a:r>
              <a:rPr kumimoji="1" lang="ja-JP" altLang="en-US" sz="2000" dirty="0">
                <a:solidFill>
                  <a:schemeClr val="tx1">
                    <a:lumMod val="85000"/>
                    <a:lumOff val="15000"/>
                  </a:schemeClr>
                </a:solidFill>
                <a:latin typeface="Segoe UI" panose="020B0502040204020203" pitchFamily="34" charset="0"/>
                <a:ea typeface="メイリオ" panose="020B0604030504040204" pitchFamily="50" charset="-128"/>
                <a:cs typeface="+mj-cs"/>
              </a:rPr>
              <a:t>と</a:t>
            </a:r>
            <a:r>
              <a:rPr kumimoji="1" lang="ja-JP" altLang="en-US" sz="2000" b="1" dirty="0">
                <a:solidFill>
                  <a:schemeClr val="tx1">
                    <a:lumMod val="85000"/>
                    <a:lumOff val="15000"/>
                  </a:schemeClr>
                </a:solidFill>
                <a:latin typeface="Segoe UI" panose="020B0502040204020203" pitchFamily="34" charset="0"/>
                <a:ea typeface="メイリオ" panose="020B0604030504040204" pitchFamily="50" charset="-128"/>
                <a:cs typeface="+mj-cs"/>
              </a:rPr>
              <a:t>それに対する主張</a:t>
            </a:r>
            <a:r>
              <a:rPr kumimoji="1" lang="ja-JP" altLang="ja-JP"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を把握</a:t>
            </a:r>
            <a:r>
              <a:rPr kumimoji="1" lang="ja-JP" altLang="en-US"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できる推薦手法の提案</a:t>
            </a:r>
            <a:endParaRPr lang="ja-JP" altLang="ja-JP" sz="2800" dirty="0">
              <a:solidFill>
                <a:schemeClr val="tx1">
                  <a:lumMod val="85000"/>
                  <a:lumOff val="15000"/>
                </a:schemeClr>
              </a:solidFill>
              <a:effectLst/>
            </a:endParaRPr>
          </a:p>
        </p:txBody>
      </p:sp>
      <p:pic>
        <p:nvPicPr>
          <p:cNvPr id="11" name="図 10" descr="暗い, テーブル, 飛ぶ, 大きい が含まれている画像&#10;&#10;自動的に生成された説明">
            <a:extLst>
              <a:ext uri="{FF2B5EF4-FFF2-40B4-BE49-F238E27FC236}">
                <a16:creationId xmlns:a16="http://schemas.microsoft.com/office/drawing/2014/main" id="{F8125F4E-3230-42BD-A9BB-958BDC91C6CC}"/>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7964282" y="3102808"/>
            <a:ext cx="2533788" cy="1881505"/>
          </a:xfrm>
          <a:prstGeom prst="rect">
            <a:avLst/>
          </a:prstGeom>
        </p:spPr>
      </p:pic>
      <p:pic>
        <p:nvPicPr>
          <p:cNvPr id="12" name="図 11" descr="ダイアグラム が含まれている画像&#10;&#10;自動的に生成された説明">
            <a:extLst>
              <a:ext uri="{FF2B5EF4-FFF2-40B4-BE49-F238E27FC236}">
                <a16:creationId xmlns:a16="http://schemas.microsoft.com/office/drawing/2014/main" id="{523C85FB-F0E1-4B40-91CF-67582220C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689" y="3982508"/>
            <a:ext cx="1310640" cy="1310640"/>
          </a:xfrm>
          <a:prstGeom prst="rect">
            <a:avLst/>
          </a:prstGeom>
        </p:spPr>
      </p:pic>
      <p:sp>
        <p:nvSpPr>
          <p:cNvPr id="15" name="円: 塗りつぶしなし 14">
            <a:extLst>
              <a:ext uri="{FF2B5EF4-FFF2-40B4-BE49-F238E27FC236}">
                <a16:creationId xmlns:a16="http://schemas.microsoft.com/office/drawing/2014/main" id="{0BCFBD4B-9B00-4567-9066-6FA3C70CCDD8}"/>
              </a:ext>
            </a:extLst>
          </p:cNvPr>
          <p:cNvSpPr/>
          <p:nvPr/>
        </p:nvSpPr>
        <p:spPr>
          <a:xfrm>
            <a:off x="9142738" y="4265906"/>
            <a:ext cx="339758" cy="339758"/>
          </a:xfrm>
          <a:prstGeom prst="donut">
            <a:avLst>
              <a:gd name="adj" fmla="val 5387"/>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 塗りつぶしなし 15">
            <a:extLst>
              <a:ext uri="{FF2B5EF4-FFF2-40B4-BE49-F238E27FC236}">
                <a16:creationId xmlns:a16="http://schemas.microsoft.com/office/drawing/2014/main" id="{256C79FE-307B-4B63-90E7-754192BB8BBA}"/>
              </a:ext>
            </a:extLst>
          </p:cNvPr>
          <p:cNvSpPr/>
          <p:nvPr/>
        </p:nvSpPr>
        <p:spPr>
          <a:xfrm>
            <a:off x="9400015" y="4672408"/>
            <a:ext cx="187255" cy="187255"/>
          </a:xfrm>
          <a:prstGeom prst="donut">
            <a:avLst>
              <a:gd name="adj" fmla="val 8778"/>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右 16">
            <a:extLst>
              <a:ext uri="{FF2B5EF4-FFF2-40B4-BE49-F238E27FC236}">
                <a16:creationId xmlns:a16="http://schemas.microsoft.com/office/drawing/2014/main" id="{33DD5760-A1F4-4FEB-B92F-3F4F1125C8F7}"/>
              </a:ext>
            </a:extLst>
          </p:cNvPr>
          <p:cNvSpPr/>
          <p:nvPr/>
        </p:nvSpPr>
        <p:spPr>
          <a:xfrm rot="10800000">
            <a:off x="8261913" y="4348928"/>
            <a:ext cx="630596"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725E"/>
              </a:solidFill>
            </a:endParaRPr>
          </a:p>
        </p:txBody>
      </p:sp>
      <p:sp>
        <p:nvSpPr>
          <p:cNvPr id="18" name="矢印: 右 17">
            <a:extLst>
              <a:ext uri="{FF2B5EF4-FFF2-40B4-BE49-F238E27FC236}">
                <a16:creationId xmlns:a16="http://schemas.microsoft.com/office/drawing/2014/main" id="{EAC9ADAD-E235-4788-B342-5F328993B23A}"/>
              </a:ext>
            </a:extLst>
          </p:cNvPr>
          <p:cNvSpPr/>
          <p:nvPr/>
        </p:nvSpPr>
        <p:spPr>
          <a:xfrm>
            <a:off x="9946104" y="4683707"/>
            <a:ext cx="454475"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pic>
        <p:nvPicPr>
          <p:cNvPr id="23" name="図 22" descr="アイコン&#10;&#10;自動的に生成された説明">
            <a:extLst>
              <a:ext uri="{FF2B5EF4-FFF2-40B4-BE49-F238E27FC236}">
                <a16:creationId xmlns:a16="http://schemas.microsoft.com/office/drawing/2014/main" id="{E15975FA-7DDB-4EA6-9828-A38C10C431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3306" y="4188783"/>
            <a:ext cx="649601" cy="649601"/>
          </a:xfrm>
          <a:prstGeom prst="rect">
            <a:avLst/>
          </a:prstGeom>
        </p:spPr>
      </p:pic>
      <p:pic>
        <p:nvPicPr>
          <p:cNvPr id="25" name="図 24" descr="アイコン&#10;&#10;自動的に生成された説明">
            <a:extLst>
              <a:ext uri="{FF2B5EF4-FFF2-40B4-BE49-F238E27FC236}">
                <a16:creationId xmlns:a16="http://schemas.microsoft.com/office/drawing/2014/main" id="{496905FB-068B-48F2-BE6F-317E19EB6A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5370" y="4334907"/>
            <a:ext cx="649602" cy="649602"/>
          </a:xfrm>
          <a:prstGeom prst="rect">
            <a:avLst/>
          </a:prstGeom>
        </p:spPr>
      </p:pic>
      <p:sp>
        <p:nvSpPr>
          <p:cNvPr id="28" name="矢印: 右 27">
            <a:extLst>
              <a:ext uri="{FF2B5EF4-FFF2-40B4-BE49-F238E27FC236}">
                <a16:creationId xmlns:a16="http://schemas.microsoft.com/office/drawing/2014/main" id="{78C4BC33-909E-409C-9983-4264B307DD93}"/>
              </a:ext>
            </a:extLst>
          </p:cNvPr>
          <p:cNvSpPr/>
          <p:nvPr/>
        </p:nvSpPr>
        <p:spPr>
          <a:xfrm rot="1513911">
            <a:off x="8217504" y="4951431"/>
            <a:ext cx="903728"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725E"/>
              </a:solidFill>
            </a:endParaRPr>
          </a:p>
        </p:txBody>
      </p:sp>
      <p:sp>
        <p:nvSpPr>
          <p:cNvPr id="29" name="矢印: 右 28">
            <a:extLst>
              <a:ext uri="{FF2B5EF4-FFF2-40B4-BE49-F238E27FC236}">
                <a16:creationId xmlns:a16="http://schemas.microsoft.com/office/drawing/2014/main" id="{56467B57-830E-4E90-A3AC-7916A12C3B8A}"/>
              </a:ext>
            </a:extLst>
          </p:cNvPr>
          <p:cNvSpPr/>
          <p:nvPr/>
        </p:nvSpPr>
        <p:spPr>
          <a:xfrm rot="8972558">
            <a:off x="9594720" y="5227097"/>
            <a:ext cx="910384" cy="164656"/>
          </a:xfrm>
          <a:prstGeom prst="rightArrow">
            <a:avLst>
              <a:gd name="adj1" fmla="val 30494"/>
              <a:gd name="adj2" fmla="val 108519"/>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nvGrpSpPr>
          <p:cNvPr id="45" name="グループ化 44">
            <a:extLst>
              <a:ext uri="{FF2B5EF4-FFF2-40B4-BE49-F238E27FC236}">
                <a16:creationId xmlns:a16="http://schemas.microsoft.com/office/drawing/2014/main" id="{D6F60AF7-A7CC-4909-BDAB-A0501ED8CF14}"/>
              </a:ext>
            </a:extLst>
          </p:cNvPr>
          <p:cNvGrpSpPr/>
          <p:nvPr/>
        </p:nvGrpSpPr>
        <p:grpSpPr>
          <a:xfrm>
            <a:off x="8892509" y="5107662"/>
            <a:ext cx="723293" cy="732206"/>
            <a:chOff x="9401668" y="4910233"/>
            <a:chExt cx="723293" cy="732206"/>
          </a:xfrm>
        </p:grpSpPr>
        <p:pic>
          <p:nvPicPr>
            <p:cNvPr id="27" name="図 26" descr="ロゴ が含まれている画像&#10;&#10;自動的に生成された説明">
              <a:extLst>
                <a:ext uri="{FF2B5EF4-FFF2-40B4-BE49-F238E27FC236}">
                  <a16:creationId xmlns:a16="http://schemas.microsoft.com/office/drawing/2014/main" id="{AAB75FD6-755C-43A4-9110-9BB3DC1840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668" y="4922428"/>
              <a:ext cx="723293" cy="720011"/>
            </a:xfrm>
            <a:prstGeom prst="rect">
              <a:avLst/>
            </a:prstGeom>
          </p:spPr>
        </p:pic>
        <p:sp>
          <p:nvSpPr>
            <p:cNvPr id="30" name="円: 塗りつぶしなし 29">
              <a:extLst>
                <a:ext uri="{FF2B5EF4-FFF2-40B4-BE49-F238E27FC236}">
                  <a16:creationId xmlns:a16="http://schemas.microsoft.com/office/drawing/2014/main" id="{09C1C87A-7B42-410E-9773-5F30A7EC1C7F}"/>
                </a:ext>
              </a:extLst>
            </p:cNvPr>
            <p:cNvSpPr/>
            <p:nvPr/>
          </p:nvSpPr>
          <p:spPr>
            <a:xfrm>
              <a:off x="9668084" y="4910233"/>
              <a:ext cx="339758" cy="339758"/>
            </a:xfrm>
            <a:prstGeom prst="donut">
              <a:avLst>
                <a:gd name="adj" fmla="val 5387"/>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円: 塗りつぶしなし 30">
              <a:extLst>
                <a:ext uri="{FF2B5EF4-FFF2-40B4-BE49-F238E27FC236}">
                  <a16:creationId xmlns:a16="http://schemas.microsoft.com/office/drawing/2014/main" id="{3F0D8AEC-BDCD-48D7-BA75-FCB492E5EB66}"/>
                </a:ext>
              </a:extLst>
            </p:cNvPr>
            <p:cNvSpPr/>
            <p:nvPr/>
          </p:nvSpPr>
          <p:spPr>
            <a:xfrm>
              <a:off x="9925361" y="5302446"/>
              <a:ext cx="199600" cy="199600"/>
            </a:xfrm>
            <a:prstGeom prst="donut">
              <a:avLst>
                <a:gd name="adj" fmla="val 8778"/>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テキスト ボックス 31">
            <a:extLst>
              <a:ext uri="{FF2B5EF4-FFF2-40B4-BE49-F238E27FC236}">
                <a16:creationId xmlns:a16="http://schemas.microsoft.com/office/drawing/2014/main" id="{90F23DE4-A69D-49CC-93D5-6FA3956F4478}"/>
              </a:ext>
            </a:extLst>
          </p:cNvPr>
          <p:cNvSpPr txBox="1"/>
          <p:nvPr/>
        </p:nvSpPr>
        <p:spPr>
          <a:xfrm>
            <a:off x="7340704" y="6077274"/>
            <a:ext cx="4188967"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3  </a:t>
            </a:r>
            <a:r>
              <a:rPr kumimoji="1" lang="ja-JP" altLang="en-US" sz="1400" dirty="0">
                <a:latin typeface="+mn-ea"/>
              </a:rPr>
              <a:t>出来事とその主張がより把握できる推薦手法</a:t>
            </a:r>
          </a:p>
        </p:txBody>
      </p:sp>
      <p:sp>
        <p:nvSpPr>
          <p:cNvPr id="34" name="矢印: 右カーブ 33">
            <a:extLst>
              <a:ext uri="{FF2B5EF4-FFF2-40B4-BE49-F238E27FC236}">
                <a16:creationId xmlns:a16="http://schemas.microsoft.com/office/drawing/2014/main" id="{51F9AE3C-32FD-4E71-B2C8-657473B23BDF}"/>
              </a:ext>
            </a:extLst>
          </p:cNvPr>
          <p:cNvSpPr/>
          <p:nvPr/>
        </p:nvSpPr>
        <p:spPr>
          <a:xfrm>
            <a:off x="8647870" y="3141984"/>
            <a:ext cx="388897" cy="1192923"/>
          </a:xfrm>
          <a:prstGeom prst="curvedRightArrow">
            <a:avLst>
              <a:gd name="adj1" fmla="val 25000"/>
              <a:gd name="adj2" fmla="val 57110"/>
              <a:gd name="adj3" fmla="val 34405"/>
            </a:avLst>
          </a:prstGeom>
          <a:solidFill>
            <a:srgbClr val="4068E1"/>
          </a:solidFill>
          <a:ln>
            <a:solidFill>
              <a:srgbClr val="406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右カーブ 34">
            <a:extLst>
              <a:ext uri="{FF2B5EF4-FFF2-40B4-BE49-F238E27FC236}">
                <a16:creationId xmlns:a16="http://schemas.microsoft.com/office/drawing/2014/main" id="{857BF149-A2CF-485C-835C-CE6C5E93DF7D}"/>
              </a:ext>
            </a:extLst>
          </p:cNvPr>
          <p:cNvSpPr/>
          <p:nvPr/>
        </p:nvSpPr>
        <p:spPr>
          <a:xfrm flipH="1">
            <a:off x="9786413" y="2782960"/>
            <a:ext cx="391544" cy="1630487"/>
          </a:xfrm>
          <a:prstGeom prst="curvedRightArrow">
            <a:avLst>
              <a:gd name="adj1" fmla="val 25000"/>
              <a:gd name="adj2" fmla="val 52411"/>
              <a:gd name="adj3" fmla="val 48354"/>
            </a:avLst>
          </a:prstGeom>
          <a:solidFill>
            <a:srgbClr val="4068E1"/>
          </a:solidFill>
          <a:ln>
            <a:solidFill>
              <a:srgbClr val="406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6" name="図 35" descr="ダイアグラム が含まれている画像&#10;&#10;自動的に生成された説明">
            <a:extLst>
              <a:ext uri="{FF2B5EF4-FFF2-40B4-BE49-F238E27FC236}">
                <a16:creationId xmlns:a16="http://schemas.microsoft.com/office/drawing/2014/main" id="{C7409146-2D66-4D3D-8C80-17E161250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1390" y="2332064"/>
            <a:ext cx="846801" cy="846801"/>
          </a:xfrm>
          <a:prstGeom prst="rect">
            <a:avLst/>
          </a:prstGeom>
        </p:spPr>
      </p:pic>
      <p:pic>
        <p:nvPicPr>
          <p:cNvPr id="37" name="図 36" descr="ダイアグラム が含まれている画像&#10;&#10;自動的に生成された説明">
            <a:extLst>
              <a:ext uri="{FF2B5EF4-FFF2-40B4-BE49-F238E27FC236}">
                <a16:creationId xmlns:a16="http://schemas.microsoft.com/office/drawing/2014/main" id="{51D5EF9B-BDA5-4EC7-94AC-8CFA242C4C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4989" y="2592426"/>
            <a:ext cx="846801" cy="846801"/>
          </a:xfrm>
          <a:prstGeom prst="rect">
            <a:avLst/>
          </a:prstGeom>
        </p:spPr>
      </p:pic>
      <p:pic>
        <p:nvPicPr>
          <p:cNvPr id="41" name="図 40" descr="アイコン&#10;&#10;自動的に生成された説明">
            <a:extLst>
              <a:ext uri="{FF2B5EF4-FFF2-40B4-BE49-F238E27FC236}">
                <a16:creationId xmlns:a16="http://schemas.microsoft.com/office/drawing/2014/main" id="{47B5F519-ED3E-4038-90F3-CF912F97F8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8121" y="3079665"/>
            <a:ext cx="402336" cy="402336"/>
          </a:xfrm>
          <a:prstGeom prst="rect">
            <a:avLst/>
          </a:prstGeom>
        </p:spPr>
      </p:pic>
      <p:pic>
        <p:nvPicPr>
          <p:cNvPr id="43" name="図 42" descr="アイコン&#10;&#10;自動的に生成された説明">
            <a:extLst>
              <a:ext uri="{FF2B5EF4-FFF2-40B4-BE49-F238E27FC236}">
                <a16:creationId xmlns:a16="http://schemas.microsoft.com/office/drawing/2014/main" id="{E1941425-7A99-43AC-B211-B927FCBD1A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94568" y="2788240"/>
            <a:ext cx="353744" cy="353744"/>
          </a:xfrm>
          <a:prstGeom prst="rect">
            <a:avLst/>
          </a:prstGeom>
        </p:spPr>
      </p:pic>
      <p:pic>
        <p:nvPicPr>
          <p:cNvPr id="33" name="図 32" descr="グラフィカル ユーザー インターフェイス, アプリケーション, アイコン&#10;&#10;自動的に生成された説明">
            <a:extLst>
              <a:ext uri="{FF2B5EF4-FFF2-40B4-BE49-F238E27FC236}">
                <a16:creationId xmlns:a16="http://schemas.microsoft.com/office/drawing/2014/main" id="{DBAA3F63-55FF-417D-85D6-7A6CB6963377}"/>
              </a:ext>
            </a:extLst>
          </p:cNvPr>
          <p:cNvPicPr>
            <a:picLocks noChangeAspect="1"/>
          </p:cNvPicPr>
          <p:nvPr/>
        </p:nvPicPr>
        <p:blipFill rotWithShape="1">
          <a:blip r:embed="rId12">
            <a:extLst>
              <a:ext uri="{28A0092B-C50C-407E-A947-70E740481C1C}">
                <a14:useLocalDpi xmlns:a14="http://schemas.microsoft.com/office/drawing/2010/main" val="0"/>
              </a:ext>
            </a:extLst>
          </a:blip>
          <a:srcRect l="7121" t="35001" r="75459" b="57608"/>
          <a:stretch/>
        </p:blipFill>
        <p:spPr>
          <a:xfrm>
            <a:off x="8256604" y="5089251"/>
            <a:ext cx="334453" cy="131545"/>
          </a:xfrm>
          <a:prstGeom prst="rect">
            <a:avLst/>
          </a:prstGeom>
        </p:spPr>
      </p:pic>
      <p:pic>
        <p:nvPicPr>
          <p:cNvPr id="40" name="図 39" descr="グラフィカル ユーザー インターフェイス, アプリケーション, アイコン&#10;&#10;自動的に生成された説明">
            <a:extLst>
              <a:ext uri="{FF2B5EF4-FFF2-40B4-BE49-F238E27FC236}">
                <a16:creationId xmlns:a16="http://schemas.microsoft.com/office/drawing/2014/main" id="{9C4BD15E-7716-4145-A725-5FC8BF90E9F0}"/>
              </a:ext>
            </a:extLst>
          </p:cNvPr>
          <p:cNvPicPr>
            <a:picLocks noChangeAspect="1"/>
          </p:cNvPicPr>
          <p:nvPr/>
        </p:nvPicPr>
        <p:blipFill rotWithShape="1">
          <a:blip r:embed="rId12">
            <a:extLst>
              <a:ext uri="{28A0092B-C50C-407E-A947-70E740481C1C}">
                <a14:useLocalDpi xmlns:a14="http://schemas.microsoft.com/office/drawing/2010/main" val="0"/>
              </a:ext>
            </a:extLst>
          </a:blip>
          <a:srcRect l="7121" t="35001" r="75459" b="57608"/>
          <a:stretch/>
        </p:blipFill>
        <p:spPr>
          <a:xfrm>
            <a:off x="10148499" y="5363150"/>
            <a:ext cx="334453" cy="131545"/>
          </a:xfrm>
          <a:prstGeom prst="rect">
            <a:avLst/>
          </a:prstGeom>
        </p:spPr>
      </p:pic>
    </p:spTree>
    <p:extLst>
      <p:ext uri="{BB962C8B-B14F-4D97-AF65-F5344CB8AC3E}">
        <p14:creationId xmlns:p14="http://schemas.microsoft.com/office/powerpoint/2010/main" val="3078436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BB17E-F37E-4B01-9988-0954487AC2DE}"/>
              </a:ext>
            </a:extLst>
          </p:cNvPr>
          <p:cNvSpPr>
            <a:spLocks noGrp="1"/>
          </p:cNvSpPr>
          <p:nvPr>
            <p:ph type="title"/>
          </p:nvPr>
        </p:nvSpPr>
        <p:spPr/>
        <p:txBody>
          <a:bodyPr/>
          <a:lstStyle/>
          <a:p>
            <a:r>
              <a:rPr kumimoji="1" lang="en-US" altLang="ja-JP" dirty="0"/>
              <a:t>p.9 – </a:t>
            </a:r>
            <a:r>
              <a:rPr kumimoji="1" lang="ja-JP" altLang="en-US" dirty="0"/>
              <a:t>分類結果の成功した点、失敗した点</a:t>
            </a:r>
          </a:p>
        </p:txBody>
      </p:sp>
      <p:sp>
        <p:nvSpPr>
          <p:cNvPr id="3" name="コンテンツ プレースホルダー 2">
            <a:extLst>
              <a:ext uri="{FF2B5EF4-FFF2-40B4-BE49-F238E27FC236}">
                <a16:creationId xmlns:a16="http://schemas.microsoft.com/office/drawing/2014/main" id="{E905D640-2BDB-4D80-8256-17DFCC549C36}"/>
              </a:ext>
            </a:extLst>
          </p:cNvPr>
          <p:cNvSpPr>
            <a:spLocks noGrp="1"/>
          </p:cNvSpPr>
          <p:nvPr>
            <p:ph idx="1"/>
          </p:nvPr>
        </p:nvSpPr>
        <p:spPr/>
        <p:txBody>
          <a:bodyPr>
            <a:normAutofit fontScale="85000" lnSpcReduction="20000"/>
          </a:bodyPr>
          <a:lstStyle/>
          <a:p>
            <a:r>
              <a:rPr kumimoji="1" lang="ja-JP" altLang="en-US" dirty="0"/>
              <a:t>成功した点</a:t>
            </a:r>
            <a:endParaRPr kumimoji="1" lang="en-US" altLang="ja-JP" dirty="0"/>
          </a:p>
          <a:p>
            <a:pPr lvl="1"/>
            <a:r>
              <a:rPr lang="ja-JP" altLang="en-US" dirty="0"/>
              <a:t>多くの分類は、人間が即断できないレベルで正解 </a:t>
            </a:r>
            <a:r>
              <a:rPr lang="en-US" altLang="ja-JP" dirty="0"/>
              <a:t>or </a:t>
            </a:r>
            <a:r>
              <a:rPr lang="ja-JP" altLang="en-US" dirty="0"/>
              <a:t>不正解している</a:t>
            </a:r>
            <a:endParaRPr lang="en-US" altLang="ja-JP" dirty="0"/>
          </a:p>
          <a:p>
            <a:pPr lvl="2"/>
            <a:r>
              <a:rPr lang="ja-JP" altLang="en-US" dirty="0"/>
              <a:t>ラベルを連続値にすることでこの細かい違いを捉えることができる可能性あり</a:t>
            </a:r>
            <a:endParaRPr lang="en-US" altLang="ja-JP" dirty="0"/>
          </a:p>
          <a:p>
            <a:pPr lvl="2"/>
            <a:r>
              <a:rPr kumimoji="1" lang="ja-JP" altLang="en-US" dirty="0"/>
              <a:t>逆に即断できないような文はクラスタリングの前に除外することでより良い推薦ができる可能性あり</a:t>
            </a:r>
            <a:endParaRPr kumimoji="1" lang="en-US" altLang="ja-JP" dirty="0"/>
          </a:p>
          <a:p>
            <a:r>
              <a:rPr lang="ja-JP" altLang="en-US" dirty="0"/>
              <a:t>失敗した点</a:t>
            </a:r>
            <a:endParaRPr lang="en-US" altLang="ja-JP" dirty="0"/>
          </a:p>
          <a:p>
            <a:pPr lvl="1"/>
            <a:r>
              <a:rPr lang="en-US" altLang="ja-JP" dirty="0"/>
              <a:t>1</a:t>
            </a:r>
            <a:r>
              <a:rPr lang="ja-JP" altLang="en-US" dirty="0"/>
              <a:t>文中の出来事と主張の混合</a:t>
            </a:r>
            <a:endParaRPr lang="en-US" altLang="ja-JP" dirty="0"/>
          </a:p>
          <a:p>
            <a:pPr lvl="2"/>
            <a:r>
              <a:rPr lang="ja-JP" altLang="en-US" dirty="0"/>
              <a:t>出来事の部分が主張の類似度算出に悪影響となる可能性</a:t>
            </a:r>
            <a:endParaRPr lang="en-US" altLang="ja-JP" dirty="0"/>
          </a:p>
          <a:p>
            <a:pPr lvl="1"/>
            <a:r>
              <a:rPr lang="ja-JP" altLang="en-US" dirty="0"/>
              <a:t>出来事らしい主張の表現（</a:t>
            </a:r>
            <a:r>
              <a:rPr lang="en-US" altLang="ja-JP" dirty="0"/>
              <a:t>ex. </a:t>
            </a:r>
            <a:r>
              <a:rPr lang="ja-JP" altLang="en-US" dirty="0"/>
              <a:t>風が吹く）</a:t>
            </a:r>
            <a:endParaRPr lang="en-US" altLang="ja-JP" dirty="0"/>
          </a:p>
          <a:p>
            <a:pPr lvl="2"/>
            <a:r>
              <a:rPr lang="en-US" altLang="ja-JP" dirty="0"/>
              <a:t>1</a:t>
            </a:r>
            <a:r>
              <a:rPr lang="ja-JP" altLang="en-US" dirty="0"/>
              <a:t>文中に出来事の表現が多いため、出来事のクラスタリングには影響は少ないと考えられる</a:t>
            </a:r>
            <a:endParaRPr lang="en-US" altLang="ja-JP" dirty="0"/>
          </a:p>
          <a:p>
            <a:pPr lvl="2"/>
            <a:r>
              <a:rPr lang="ja-JP" altLang="en-US" dirty="0"/>
              <a:t>本来主張として推薦したかった文が推薦されない可能性がある</a:t>
            </a:r>
            <a:endParaRPr lang="en-US" altLang="ja-JP" dirty="0"/>
          </a:p>
          <a:p>
            <a:pPr lvl="2"/>
            <a:r>
              <a:rPr lang="ja-JP" altLang="en-US" dirty="0"/>
              <a:t>主張らしい出来事の表現も存在する可能性がある</a:t>
            </a:r>
            <a:endParaRPr kumimoji="1" lang="ja-JP" altLang="en-US" dirty="0"/>
          </a:p>
        </p:txBody>
      </p:sp>
    </p:spTree>
    <p:extLst>
      <p:ext uri="{BB962C8B-B14F-4D97-AF65-F5344CB8AC3E}">
        <p14:creationId xmlns:p14="http://schemas.microsoft.com/office/powerpoint/2010/main" val="805087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F87FA5-65E2-4EBB-9C12-97D5A0B93D1F}"/>
              </a:ext>
            </a:extLst>
          </p:cNvPr>
          <p:cNvSpPr>
            <a:spLocks noGrp="1"/>
          </p:cNvSpPr>
          <p:nvPr>
            <p:ph type="title"/>
          </p:nvPr>
        </p:nvSpPr>
        <p:spPr/>
        <p:txBody>
          <a:bodyPr/>
          <a:lstStyle/>
          <a:p>
            <a:r>
              <a:rPr lang="en-US" altLang="ja-JP" dirty="0"/>
              <a:t>p.9 - </a:t>
            </a:r>
            <a:r>
              <a:rPr lang="ja-JP" altLang="en-US" dirty="0"/>
              <a:t>分類器のその他の改善案</a:t>
            </a:r>
            <a:endParaRPr kumimoji="1" lang="ja-JP" altLang="en-US" dirty="0"/>
          </a:p>
        </p:txBody>
      </p:sp>
      <p:sp>
        <p:nvSpPr>
          <p:cNvPr id="3" name="コンテンツ プレースホルダー 2">
            <a:extLst>
              <a:ext uri="{FF2B5EF4-FFF2-40B4-BE49-F238E27FC236}">
                <a16:creationId xmlns:a16="http://schemas.microsoft.com/office/drawing/2014/main" id="{4CA4B9A8-C36D-4E19-A9BF-9DF2A76763F2}"/>
              </a:ext>
            </a:extLst>
          </p:cNvPr>
          <p:cNvSpPr>
            <a:spLocks noGrp="1"/>
          </p:cNvSpPr>
          <p:nvPr>
            <p:ph idx="1"/>
          </p:nvPr>
        </p:nvSpPr>
        <p:spPr/>
        <p:txBody>
          <a:bodyPr/>
          <a:lstStyle/>
          <a:p>
            <a:r>
              <a:rPr kumimoji="1" lang="ja-JP" altLang="en-US" dirty="0"/>
              <a:t>出来事と主張の比重が同程度の文はクラスタリングに考慮しない</a:t>
            </a:r>
            <a:endParaRPr kumimoji="1" lang="en-US" altLang="ja-JP" dirty="0"/>
          </a:p>
          <a:p>
            <a:r>
              <a:rPr kumimoji="1" lang="ja-JP" altLang="en-US" dirty="0"/>
              <a:t>翻訳前の教師ありデータ（主張</a:t>
            </a:r>
            <a:r>
              <a:rPr lang="ja-JP" altLang="en-US" dirty="0"/>
              <a:t> </a:t>
            </a:r>
            <a:r>
              <a:rPr lang="en-US" altLang="ja-JP" dirty="0"/>
              <a:t>or</a:t>
            </a:r>
            <a:r>
              <a:rPr lang="ja-JP" altLang="en-US" dirty="0"/>
              <a:t> </a:t>
            </a:r>
            <a:r>
              <a:rPr kumimoji="1" lang="ja-JP" altLang="en-US" dirty="0"/>
              <a:t>出来事</a:t>
            </a:r>
            <a:r>
              <a:rPr lang="ja-JP" altLang="en-US" dirty="0"/>
              <a:t>）の作成</a:t>
            </a:r>
            <a:endParaRPr lang="en-US" altLang="ja-JP" dirty="0"/>
          </a:p>
          <a:p>
            <a:pPr lvl="1"/>
            <a:r>
              <a:rPr kumimoji="1" lang="ja-JP" altLang="en-US" dirty="0"/>
              <a:t>世界の全ての言語への対応にコストがかかる</a:t>
            </a:r>
            <a:endParaRPr kumimoji="1" lang="en-US" altLang="ja-JP" dirty="0"/>
          </a:p>
          <a:p>
            <a:r>
              <a:rPr kumimoji="1" lang="ja-JP" altLang="en-US" dirty="0"/>
              <a:t>記事特有の書き方の考慮</a:t>
            </a:r>
            <a:endParaRPr kumimoji="1" lang="en-US" altLang="ja-JP" dirty="0"/>
          </a:p>
          <a:p>
            <a:pPr lvl="1"/>
            <a:r>
              <a:rPr lang="ja-JP" altLang="en-US" dirty="0"/>
              <a:t>言語学的なアプローチ</a:t>
            </a:r>
            <a:endParaRPr kumimoji="1" lang="en-US" altLang="ja-JP" dirty="0"/>
          </a:p>
        </p:txBody>
      </p:sp>
    </p:spTree>
    <p:extLst>
      <p:ext uri="{BB962C8B-B14F-4D97-AF65-F5344CB8AC3E}">
        <p14:creationId xmlns:p14="http://schemas.microsoft.com/office/powerpoint/2010/main" val="2443193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596C3-2D5A-4177-8426-630E12226939}"/>
              </a:ext>
            </a:extLst>
          </p:cNvPr>
          <p:cNvSpPr>
            <a:spLocks noGrp="1"/>
          </p:cNvSpPr>
          <p:nvPr>
            <p:ph type="title"/>
          </p:nvPr>
        </p:nvSpPr>
        <p:spPr/>
        <p:txBody>
          <a:bodyPr/>
          <a:lstStyle/>
          <a:p>
            <a:r>
              <a:rPr kumimoji="1" lang="ja-JP" altLang="en-US" dirty="0"/>
              <a:t>新規性</a:t>
            </a:r>
          </a:p>
        </p:txBody>
      </p:sp>
      <p:sp>
        <p:nvSpPr>
          <p:cNvPr id="3" name="コンテンツ プレースホルダー 2">
            <a:extLst>
              <a:ext uri="{FF2B5EF4-FFF2-40B4-BE49-F238E27FC236}">
                <a16:creationId xmlns:a16="http://schemas.microsoft.com/office/drawing/2014/main" id="{ABE6C876-6159-499E-A458-17B8931E634E}"/>
              </a:ext>
            </a:extLst>
          </p:cNvPr>
          <p:cNvSpPr>
            <a:spLocks noGrp="1"/>
          </p:cNvSpPr>
          <p:nvPr>
            <p:ph idx="1"/>
          </p:nvPr>
        </p:nvSpPr>
        <p:spPr/>
        <p:txBody>
          <a:bodyPr/>
          <a:lstStyle/>
          <a:p>
            <a:r>
              <a:rPr kumimoji="1" lang="ja-JP" altLang="en-US" dirty="0"/>
              <a:t>主張と出来事で分割してクラスタリングを行う点</a:t>
            </a:r>
            <a:endParaRPr kumimoji="1" lang="en-US" altLang="ja-JP" dirty="0"/>
          </a:p>
          <a:p>
            <a:r>
              <a:rPr kumimoji="1" lang="ja-JP" altLang="en-US" dirty="0"/>
              <a:t>目的の達成のために複数の既存手法を組み合わせている点</a:t>
            </a:r>
            <a:endParaRPr kumimoji="1" lang="en-US" altLang="ja-JP" dirty="0"/>
          </a:p>
          <a:p>
            <a:r>
              <a:rPr lang="ja-JP" altLang="en-US" dirty="0"/>
              <a:t>目的がより良く達成されるように分析・工夫を行う点</a:t>
            </a:r>
            <a:endParaRPr lang="en-US" altLang="ja-JP" dirty="0"/>
          </a:p>
        </p:txBody>
      </p:sp>
      <p:sp>
        <p:nvSpPr>
          <p:cNvPr id="4" name="四角形: 角を丸くする 3">
            <a:extLst>
              <a:ext uri="{FF2B5EF4-FFF2-40B4-BE49-F238E27FC236}">
                <a16:creationId xmlns:a16="http://schemas.microsoft.com/office/drawing/2014/main" id="{6626CA70-1C37-4922-9C94-AE2AE979B6EA}"/>
              </a:ext>
            </a:extLst>
          </p:cNvPr>
          <p:cNvSpPr/>
          <p:nvPr/>
        </p:nvSpPr>
        <p:spPr>
          <a:xfrm>
            <a:off x="1798449" y="3531717"/>
            <a:ext cx="8659368" cy="823688"/>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ニュース</a:t>
            </a:r>
            <a:r>
              <a:rPr kumimoji="1" lang="ja-JP" altLang="ja-JP"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読者</a:t>
            </a:r>
            <a:r>
              <a:rPr kumimoji="1" lang="ja-JP" altLang="en-US" sz="2000" dirty="0">
                <a:solidFill>
                  <a:schemeClr val="tx1">
                    <a:lumMod val="85000"/>
                    <a:lumOff val="15000"/>
                  </a:schemeClr>
                </a:solidFill>
                <a:latin typeface="Segoe UI" panose="020B0502040204020203" pitchFamily="34" charset="0"/>
                <a:ea typeface="メイリオ" panose="020B0604030504040204" pitchFamily="50" charset="-128"/>
                <a:cs typeface="+mj-cs"/>
              </a:rPr>
              <a:t>が</a:t>
            </a:r>
            <a:r>
              <a:rPr kumimoji="1" lang="ja-JP" altLang="ja-JP" sz="20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出来事</a:t>
            </a:r>
            <a:r>
              <a:rPr kumimoji="1" lang="ja-JP" altLang="en-US" sz="2000" dirty="0">
                <a:solidFill>
                  <a:schemeClr val="tx1">
                    <a:lumMod val="85000"/>
                    <a:lumOff val="15000"/>
                  </a:schemeClr>
                </a:solidFill>
                <a:latin typeface="Segoe UI" panose="020B0502040204020203" pitchFamily="34" charset="0"/>
                <a:ea typeface="メイリオ" panose="020B0604030504040204" pitchFamily="50" charset="-128"/>
                <a:cs typeface="+mj-cs"/>
              </a:rPr>
              <a:t>と</a:t>
            </a:r>
            <a:r>
              <a:rPr kumimoji="1" lang="ja-JP" altLang="en-US" sz="2000" b="1" dirty="0">
                <a:solidFill>
                  <a:schemeClr val="tx1">
                    <a:lumMod val="85000"/>
                    <a:lumOff val="15000"/>
                  </a:schemeClr>
                </a:solidFill>
                <a:latin typeface="Segoe UI" panose="020B0502040204020203" pitchFamily="34" charset="0"/>
                <a:ea typeface="メイリオ" panose="020B0604030504040204" pitchFamily="50" charset="-128"/>
                <a:cs typeface="+mj-cs"/>
              </a:rPr>
              <a:t>それに対する主張</a:t>
            </a:r>
            <a:r>
              <a:rPr kumimoji="1" lang="ja-JP" altLang="ja-JP"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を把握</a:t>
            </a:r>
            <a:r>
              <a:rPr kumimoji="1" lang="ja-JP" altLang="en-US" sz="20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できる推薦手法の提案</a:t>
            </a:r>
            <a:endParaRPr lang="ja-JP" altLang="ja-JP" sz="2800" dirty="0">
              <a:solidFill>
                <a:schemeClr val="tx1">
                  <a:lumMod val="85000"/>
                  <a:lumOff val="15000"/>
                </a:schemeClr>
              </a:solidFill>
              <a:effectLst/>
            </a:endParaRPr>
          </a:p>
        </p:txBody>
      </p:sp>
      <p:sp>
        <p:nvSpPr>
          <p:cNvPr id="5" name="四角形: 角を丸くする 4">
            <a:extLst>
              <a:ext uri="{FF2B5EF4-FFF2-40B4-BE49-F238E27FC236}">
                <a16:creationId xmlns:a16="http://schemas.microsoft.com/office/drawing/2014/main" id="{2B7BECCA-239B-4CEA-8D90-34C79B2421C1}"/>
              </a:ext>
            </a:extLst>
          </p:cNvPr>
          <p:cNvSpPr/>
          <p:nvPr/>
        </p:nvSpPr>
        <p:spPr>
          <a:xfrm>
            <a:off x="1766316" y="4705583"/>
            <a:ext cx="8659368" cy="1325562"/>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spcBef>
                <a:spcPts val="600"/>
              </a:spcBef>
              <a:spcAft>
                <a:spcPts val="600"/>
              </a:spcAft>
              <a:buClr>
                <a:srgbClr val="4068E1"/>
              </a:buClr>
              <a:buSzPct val="75000"/>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記事の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出来事</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と</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主張</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のクラスタを用いた</a:t>
            </a:r>
            <a:endParaRPr lang="ja-JP" altLang="ja-JP" sz="2400" dirty="0">
              <a:solidFill>
                <a:schemeClr val="tx1">
                  <a:lumMod val="85000"/>
                  <a:lumOff val="15000"/>
                </a:schemeClr>
              </a:solidFill>
              <a:effectLst/>
            </a:endParaRPr>
          </a:p>
          <a:p>
            <a:pPr marL="228600" indent="-283464" algn="ctr" rtl="0" eaLnBrk="1" latinLnBrk="0" hangingPunct="1">
              <a:spcBef>
                <a:spcPts val="600"/>
              </a:spcBef>
              <a:spcAft>
                <a:spcPts val="600"/>
              </a:spcAft>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多言語ニュースの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主張の文</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の推薦手法の提案</a:t>
            </a:r>
            <a:endParaRPr lang="ja-JP" altLang="ja-JP" sz="2400" dirty="0">
              <a:solidFill>
                <a:schemeClr val="tx1">
                  <a:lumMod val="85000"/>
                  <a:lumOff val="15000"/>
                </a:schemeClr>
              </a:solidFill>
              <a:effectLst/>
            </a:endParaRPr>
          </a:p>
        </p:txBody>
      </p:sp>
    </p:spTree>
    <p:extLst>
      <p:ext uri="{BB962C8B-B14F-4D97-AF65-F5344CB8AC3E}">
        <p14:creationId xmlns:p14="http://schemas.microsoft.com/office/powerpoint/2010/main" val="361352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EB2F20-B951-4A3B-BAA1-C256D28DE1EB}"/>
              </a:ext>
            </a:extLst>
          </p:cNvPr>
          <p:cNvSpPr>
            <a:spLocks noGrp="1"/>
          </p:cNvSpPr>
          <p:nvPr>
            <p:ph type="title"/>
          </p:nvPr>
        </p:nvSpPr>
        <p:spPr/>
        <p:txBody>
          <a:bodyPr/>
          <a:lstStyle/>
          <a:p>
            <a:r>
              <a:rPr kumimoji="1" lang="ja-JP" altLang="en-US" dirty="0"/>
              <a:t>多言語である必要性</a:t>
            </a:r>
          </a:p>
        </p:txBody>
      </p:sp>
      <p:sp>
        <p:nvSpPr>
          <p:cNvPr id="3" name="コンテンツ プレースホルダー 2">
            <a:extLst>
              <a:ext uri="{FF2B5EF4-FFF2-40B4-BE49-F238E27FC236}">
                <a16:creationId xmlns:a16="http://schemas.microsoft.com/office/drawing/2014/main" id="{9DBBC891-6930-457E-B423-6B5D0521046D}"/>
              </a:ext>
            </a:extLst>
          </p:cNvPr>
          <p:cNvSpPr>
            <a:spLocks noGrp="1"/>
          </p:cNvSpPr>
          <p:nvPr>
            <p:ph idx="1"/>
          </p:nvPr>
        </p:nvSpPr>
        <p:spPr/>
        <p:txBody>
          <a:bodyPr/>
          <a:lstStyle/>
          <a:p>
            <a:r>
              <a:rPr kumimoji="1" lang="ja-JP" altLang="en-US" dirty="0"/>
              <a:t>今の手法は単一言語でも適用できる可能性が高い</a:t>
            </a:r>
            <a:endParaRPr kumimoji="1" lang="en-US" altLang="ja-JP" dirty="0"/>
          </a:p>
          <a:p>
            <a:r>
              <a:rPr lang="ja-JP" altLang="en-US" dirty="0"/>
              <a:t>容易な機械翻訳を使い、翻訳後の文章を使うだけで多言語に対応できる手法</a:t>
            </a:r>
            <a:endParaRPr lang="en-US" altLang="ja-JP" dirty="0"/>
          </a:p>
          <a:p>
            <a:r>
              <a:rPr lang="ja-JP" altLang="en-US" dirty="0"/>
              <a:t>社会への貢献度がより大きい</a:t>
            </a:r>
            <a:endParaRPr lang="en-US" altLang="ja-JP" dirty="0"/>
          </a:p>
          <a:p>
            <a:r>
              <a:rPr kumimoji="1" lang="ja-JP" altLang="en-US" dirty="0"/>
              <a:t>翻訳機のその時代の性能が異なるため、再現性がないことに注意</a:t>
            </a:r>
            <a:endParaRPr kumimoji="1" lang="en-US" altLang="ja-JP" dirty="0"/>
          </a:p>
          <a:p>
            <a:pPr lvl="1"/>
            <a:r>
              <a:rPr lang="en-US" altLang="ja-JP" dirty="0"/>
              <a:t>R</a:t>
            </a:r>
            <a:r>
              <a:rPr lang="ja-JP" altLang="en-US" dirty="0"/>
              <a:t>言語で再現性を確保する研究が存在</a:t>
            </a:r>
            <a:endParaRPr kumimoji="1" lang="en-US" altLang="ja-JP" dirty="0"/>
          </a:p>
        </p:txBody>
      </p:sp>
      <p:sp>
        <p:nvSpPr>
          <p:cNvPr id="6" name="テキスト プレースホルダー 5">
            <a:extLst>
              <a:ext uri="{FF2B5EF4-FFF2-40B4-BE49-F238E27FC236}">
                <a16:creationId xmlns:a16="http://schemas.microsoft.com/office/drawing/2014/main" id="{297426FB-741B-4559-8DFA-86B9288D8A92}"/>
              </a:ext>
            </a:extLst>
          </p:cNvPr>
          <p:cNvSpPr>
            <a:spLocks noGrp="1"/>
          </p:cNvSpPr>
          <p:nvPr>
            <p:ph type="body" sz="quarter" idx="4294967295"/>
          </p:nvPr>
        </p:nvSpPr>
        <p:spPr>
          <a:xfrm>
            <a:off x="6096000" y="42729"/>
            <a:ext cx="6095999" cy="273465"/>
          </a:xfrm>
        </p:spPr>
        <p:txBody>
          <a:bodyPr>
            <a:normAutofit fontScale="62500" lnSpcReduction="20000"/>
          </a:bodyPr>
          <a:lstStyle/>
          <a:p>
            <a:endParaRPr kumimoji="1" lang="ja-JP" altLang="en-US"/>
          </a:p>
        </p:txBody>
      </p:sp>
    </p:spTree>
    <p:extLst>
      <p:ext uri="{BB962C8B-B14F-4D97-AF65-F5344CB8AC3E}">
        <p14:creationId xmlns:p14="http://schemas.microsoft.com/office/powerpoint/2010/main" val="2675389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B2EE31-E952-45E1-B0B8-1BB0D46FBC62}"/>
              </a:ext>
            </a:extLst>
          </p:cNvPr>
          <p:cNvSpPr>
            <a:spLocks noGrp="1"/>
          </p:cNvSpPr>
          <p:nvPr>
            <p:ph type="title"/>
          </p:nvPr>
        </p:nvSpPr>
        <p:spPr/>
        <p:txBody>
          <a:bodyPr/>
          <a:lstStyle/>
          <a:p>
            <a:r>
              <a:rPr kumimoji="1" lang="ja-JP" altLang="en-US" dirty="0"/>
              <a:t>評価方法</a:t>
            </a:r>
          </a:p>
        </p:txBody>
      </p:sp>
      <p:sp>
        <p:nvSpPr>
          <p:cNvPr id="3" name="コンテンツ プレースホルダー 2">
            <a:extLst>
              <a:ext uri="{FF2B5EF4-FFF2-40B4-BE49-F238E27FC236}">
                <a16:creationId xmlns:a16="http://schemas.microsoft.com/office/drawing/2014/main" id="{FD83A62E-0FAC-4001-905C-B256AB62F6E2}"/>
              </a:ext>
            </a:extLst>
          </p:cNvPr>
          <p:cNvSpPr>
            <a:spLocks noGrp="1"/>
          </p:cNvSpPr>
          <p:nvPr>
            <p:ph idx="1"/>
          </p:nvPr>
        </p:nvSpPr>
        <p:spPr/>
        <p:txBody>
          <a:bodyPr>
            <a:normAutofit lnSpcReduction="10000"/>
          </a:bodyPr>
          <a:lstStyle/>
          <a:p>
            <a:r>
              <a:rPr lang="ja-JP" altLang="en-US" dirty="0"/>
              <a:t>出来事の記事が類似しているかを確認</a:t>
            </a:r>
            <a:endParaRPr lang="en-US" altLang="ja-JP" dirty="0"/>
          </a:p>
          <a:p>
            <a:pPr lvl="1"/>
            <a:r>
              <a:rPr kumimoji="1" lang="en-US" altLang="ja-JP" dirty="0" err="1"/>
              <a:t>LibRec</a:t>
            </a:r>
            <a:r>
              <a:rPr kumimoji="1" lang="ja-JP" altLang="en-US" dirty="0"/>
              <a:t>ライブラリ、</a:t>
            </a:r>
            <a:r>
              <a:rPr kumimoji="1" lang="en-US" altLang="ja-JP" dirty="0"/>
              <a:t>IDOMAAR</a:t>
            </a:r>
            <a:r>
              <a:rPr kumimoji="1" lang="ja-JP" altLang="en-US" dirty="0"/>
              <a:t>、</a:t>
            </a:r>
            <a:r>
              <a:rPr kumimoji="1" lang="en-US" altLang="ja-JP" dirty="0"/>
              <a:t>STREAMINGREC</a:t>
            </a:r>
            <a:r>
              <a:rPr kumimoji="1" lang="ja-JP" altLang="en-US" dirty="0"/>
              <a:t>など</a:t>
            </a:r>
            <a:endParaRPr kumimoji="1" lang="en-US" altLang="ja-JP" dirty="0"/>
          </a:p>
          <a:p>
            <a:r>
              <a:rPr kumimoji="1" lang="ja-JP" altLang="en-US" dirty="0"/>
              <a:t>出来事とその主張が多角的に見れているかを分析</a:t>
            </a:r>
            <a:endParaRPr kumimoji="1" lang="en-US" altLang="ja-JP" dirty="0"/>
          </a:p>
          <a:p>
            <a:pPr lvl="1"/>
            <a:r>
              <a:rPr lang="en-US" altLang="ja-JP" b="0" dirty="0" err="1">
                <a:effectLst/>
                <a:latin typeface="+mn-ea"/>
              </a:rPr>
              <a:t>Desarkar</a:t>
            </a:r>
            <a:r>
              <a:rPr lang="ja-JP" altLang="en-US" b="0" dirty="0">
                <a:effectLst/>
                <a:latin typeface="+mn-ea"/>
              </a:rPr>
              <a:t>ら（</a:t>
            </a:r>
            <a:r>
              <a:rPr lang="en-US" altLang="ja-JP" b="0" dirty="0">
                <a:effectLst/>
                <a:latin typeface="+mn-ea"/>
              </a:rPr>
              <a:t>2014</a:t>
            </a:r>
            <a:r>
              <a:rPr lang="ja-JP" altLang="en-US" b="0" dirty="0">
                <a:effectLst/>
                <a:latin typeface="+mn-ea"/>
              </a:rPr>
              <a:t>）のニュースの多様性の評価手法</a:t>
            </a:r>
            <a:endParaRPr lang="en-US" altLang="ja-JP" b="0" dirty="0">
              <a:effectLst/>
              <a:latin typeface="+mn-ea"/>
            </a:endParaRPr>
          </a:p>
          <a:p>
            <a:pPr lvl="2"/>
            <a:r>
              <a:rPr lang="ja-JP" altLang="en-US" dirty="0">
                <a:latin typeface="+mn-ea"/>
              </a:rPr>
              <a:t>ニュースオブジェクト間の関連性と非類似性の両方を高くすべきであるという二基準の最適化問題</a:t>
            </a:r>
            <a:endParaRPr lang="en-US" altLang="ja-JP" dirty="0">
              <a:latin typeface="+mn-ea"/>
            </a:endParaRPr>
          </a:p>
          <a:p>
            <a:pPr lvl="1"/>
            <a:r>
              <a:rPr lang="ja-JP" altLang="en-US" dirty="0"/>
              <a:t>自身で理由をつけて説明</a:t>
            </a:r>
            <a:endParaRPr lang="en-US" altLang="ja-JP" dirty="0"/>
          </a:p>
          <a:p>
            <a:pPr lvl="1"/>
            <a:r>
              <a:rPr kumimoji="1" lang="ja-JP" altLang="en-US" dirty="0"/>
              <a:t>アンケートと統計</a:t>
            </a:r>
            <a:endParaRPr kumimoji="1" lang="en-US" altLang="ja-JP" dirty="0"/>
          </a:p>
          <a:p>
            <a:r>
              <a:rPr lang="ja-JP" altLang="en-US" dirty="0"/>
              <a:t>推薦にかかる時間の測定</a:t>
            </a:r>
            <a:endParaRPr lang="en-US" altLang="ja-JP" dirty="0"/>
          </a:p>
          <a:p>
            <a:pPr lvl="1"/>
            <a:r>
              <a:rPr kumimoji="1" lang="ja-JP" altLang="en-US" dirty="0"/>
              <a:t>一部手法を変更して比較</a:t>
            </a:r>
          </a:p>
        </p:txBody>
      </p:sp>
      <p:sp>
        <p:nvSpPr>
          <p:cNvPr id="6" name="テキスト プレースホルダー 5">
            <a:extLst>
              <a:ext uri="{FF2B5EF4-FFF2-40B4-BE49-F238E27FC236}">
                <a16:creationId xmlns:a16="http://schemas.microsoft.com/office/drawing/2014/main" id="{1D929456-51A6-4923-B4F1-CDD01BE1EF30}"/>
              </a:ext>
            </a:extLst>
          </p:cNvPr>
          <p:cNvSpPr>
            <a:spLocks noGrp="1"/>
          </p:cNvSpPr>
          <p:nvPr>
            <p:ph type="body" sz="quarter" idx="4294967295"/>
          </p:nvPr>
        </p:nvSpPr>
        <p:spPr>
          <a:xfrm>
            <a:off x="6096000" y="42729"/>
            <a:ext cx="6095999" cy="273465"/>
          </a:xfrm>
        </p:spPr>
        <p:txBody>
          <a:bodyPr>
            <a:normAutofit fontScale="62500" lnSpcReduction="20000"/>
          </a:bodyPr>
          <a:lstStyle/>
          <a:p>
            <a:endParaRPr kumimoji="1" lang="ja-JP" altLang="en-US"/>
          </a:p>
        </p:txBody>
      </p:sp>
      <p:sp>
        <p:nvSpPr>
          <p:cNvPr id="5" name="テキスト ボックス 4">
            <a:extLst>
              <a:ext uri="{FF2B5EF4-FFF2-40B4-BE49-F238E27FC236}">
                <a16:creationId xmlns:a16="http://schemas.microsoft.com/office/drawing/2014/main" id="{38099C36-84E0-4905-BD72-65698BF66239}"/>
              </a:ext>
            </a:extLst>
          </p:cNvPr>
          <p:cNvSpPr txBox="1"/>
          <p:nvPr/>
        </p:nvSpPr>
        <p:spPr>
          <a:xfrm>
            <a:off x="5088367" y="5618601"/>
            <a:ext cx="6841863" cy="738664"/>
          </a:xfrm>
          <a:prstGeom prst="rect">
            <a:avLst/>
          </a:prstGeom>
          <a:noFill/>
        </p:spPr>
        <p:txBody>
          <a:bodyPr wrap="square" rtlCol="0">
            <a:spAutoFit/>
          </a:bodyPr>
          <a:lstStyle/>
          <a:p>
            <a:r>
              <a:rPr lang="en-US" altLang="ja-JP" sz="1400" dirty="0">
                <a:solidFill>
                  <a:schemeClr val="bg2">
                    <a:lumMod val="50000"/>
                  </a:schemeClr>
                </a:solidFill>
                <a:effectLst/>
                <a:latin typeface="+mn-ea"/>
              </a:rPr>
              <a:t>[13] </a:t>
            </a:r>
            <a:r>
              <a:rPr lang="en-US" altLang="ja-JP" sz="1400" b="0" dirty="0">
                <a:solidFill>
                  <a:schemeClr val="bg2">
                    <a:lumMod val="50000"/>
                  </a:schemeClr>
                </a:solidFill>
                <a:effectLst/>
                <a:latin typeface="+mn-ea"/>
              </a:rPr>
              <a:t>M. Karimi, D. </a:t>
            </a:r>
            <a:r>
              <a:rPr lang="en-US" altLang="ja-JP" sz="1400" b="0" dirty="0" err="1">
                <a:solidFill>
                  <a:schemeClr val="bg2">
                    <a:lumMod val="50000"/>
                  </a:schemeClr>
                </a:solidFill>
                <a:effectLst/>
                <a:latin typeface="+mn-ea"/>
              </a:rPr>
              <a:t>Jannach</a:t>
            </a:r>
            <a:r>
              <a:rPr lang="ja-JP" altLang="en-US" sz="1400" b="0" dirty="0">
                <a:solidFill>
                  <a:schemeClr val="bg2">
                    <a:lumMod val="50000"/>
                  </a:schemeClr>
                </a:solidFill>
                <a:effectLst/>
                <a:latin typeface="+mn-ea"/>
              </a:rPr>
              <a:t>と</a:t>
            </a:r>
            <a:r>
              <a:rPr lang="en-US" altLang="ja-JP" sz="1400" b="0" dirty="0">
                <a:solidFill>
                  <a:schemeClr val="bg2">
                    <a:lumMod val="50000"/>
                  </a:schemeClr>
                </a:solidFill>
                <a:effectLst/>
                <a:latin typeface="+mn-ea"/>
              </a:rPr>
              <a:t>M. </a:t>
            </a:r>
            <a:r>
              <a:rPr lang="en-US" altLang="ja-JP" sz="1400" b="0" dirty="0" err="1">
                <a:solidFill>
                  <a:schemeClr val="bg2">
                    <a:lumMod val="50000"/>
                  </a:schemeClr>
                </a:solidFill>
                <a:effectLst/>
                <a:latin typeface="+mn-ea"/>
              </a:rPr>
              <a:t>Jugovac</a:t>
            </a:r>
            <a:r>
              <a:rPr lang="en-US" altLang="ja-JP" sz="1400" b="0" dirty="0">
                <a:solidFill>
                  <a:schemeClr val="bg2">
                    <a:lumMod val="50000"/>
                  </a:schemeClr>
                </a:solidFill>
                <a:effectLst/>
                <a:latin typeface="+mn-ea"/>
              </a:rPr>
              <a:t>, </a:t>
            </a:r>
            <a:r>
              <a:rPr lang="ja-JP" altLang="en-US" sz="1400" b="0" dirty="0">
                <a:solidFill>
                  <a:schemeClr val="bg2">
                    <a:lumMod val="50000"/>
                  </a:schemeClr>
                </a:solidFill>
                <a:effectLst/>
                <a:latin typeface="+mn-ea"/>
              </a:rPr>
              <a:t>「</a:t>
            </a:r>
            <a:r>
              <a:rPr lang="en-US" altLang="ja-JP" sz="1400" b="0" dirty="0">
                <a:solidFill>
                  <a:schemeClr val="bg2">
                    <a:lumMod val="50000"/>
                  </a:schemeClr>
                </a:solidFill>
                <a:effectLst/>
                <a:latin typeface="+mn-ea"/>
              </a:rPr>
              <a:t>News recommender systems – Survey and roads ahead</a:t>
            </a:r>
            <a:r>
              <a:rPr lang="ja-JP" altLang="en-US" sz="1400" b="0" dirty="0">
                <a:solidFill>
                  <a:schemeClr val="bg2">
                    <a:lumMod val="50000"/>
                  </a:schemeClr>
                </a:solidFill>
                <a:effectLst/>
                <a:latin typeface="+mn-ea"/>
              </a:rPr>
              <a:t>」</a:t>
            </a:r>
            <a:r>
              <a:rPr lang="en-US" altLang="ja-JP" sz="1400" b="0" dirty="0">
                <a:solidFill>
                  <a:schemeClr val="bg2">
                    <a:lumMod val="50000"/>
                  </a:schemeClr>
                </a:solidFill>
                <a:effectLst/>
                <a:latin typeface="+mn-ea"/>
              </a:rPr>
              <a:t>, Information Processing &amp; Management, vol. 54, no. 6, pp. 1203–1227, 11</a:t>
            </a:r>
            <a:r>
              <a:rPr lang="ja-JP" altLang="en-US" sz="1400" b="0" dirty="0">
                <a:solidFill>
                  <a:schemeClr val="bg2">
                    <a:lumMod val="50000"/>
                  </a:schemeClr>
                </a:solidFill>
                <a:effectLst/>
                <a:latin typeface="+mn-ea"/>
              </a:rPr>
              <a:t>月 </a:t>
            </a:r>
            <a:r>
              <a:rPr lang="en-US" altLang="ja-JP" sz="1400" b="0" dirty="0">
                <a:solidFill>
                  <a:schemeClr val="bg2">
                    <a:lumMod val="50000"/>
                  </a:schemeClr>
                </a:solidFill>
                <a:effectLst/>
                <a:latin typeface="+mn-ea"/>
              </a:rPr>
              <a:t>2018, </a:t>
            </a:r>
            <a:r>
              <a:rPr lang="en-US" altLang="ja-JP" sz="1400" b="0" dirty="0" err="1">
                <a:solidFill>
                  <a:schemeClr val="bg2">
                    <a:lumMod val="50000"/>
                  </a:schemeClr>
                </a:solidFill>
                <a:effectLst/>
                <a:latin typeface="+mn-ea"/>
              </a:rPr>
              <a:t>doi</a:t>
            </a:r>
            <a:r>
              <a:rPr lang="en-US" altLang="ja-JP" sz="1400" b="0" dirty="0">
                <a:solidFill>
                  <a:schemeClr val="bg2">
                    <a:lumMod val="50000"/>
                  </a:schemeClr>
                </a:solidFill>
                <a:effectLst/>
                <a:latin typeface="+mn-ea"/>
              </a:rPr>
              <a:t>: 10.1016/j.ipm.2018.04.008.</a:t>
            </a:r>
          </a:p>
        </p:txBody>
      </p:sp>
    </p:spTree>
    <p:extLst>
      <p:ext uri="{BB962C8B-B14F-4D97-AF65-F5344CB8AC3E}">
        <p14:creationId xmlns:p14="http://schemas.microsoft.com/office/powerpoint/2010/main" val="3596500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3764D3-D6B7-4F4A-9E0C-B6938B0570E0}"/>
              </a:ext>
            </a:extLst>
          </p:cNvPr>
          <p:cNvSpPr>
            <a:spLocks noGrp="1"/>
          </p:cNvSpPr>
          <p:nvPr>
            <p:ph type="title"/>
          </p:nvPr>
        </p:nvSpPr>
        <p:spPr/>
        <p:txBody>
          <a:bodyPr/>
          <a:lstStyle/>
          <a:p>
            <a:r>
              <a:rPr kumimoji="1" lang="ja-JP" altLang="en-US" dirty="0"/>
              <a:t>ニュース専用でない</a:t>
            </a:r>
            <a:r>
              <a:rPr kumimoji="1" lang="en-US" altLang="ja-JP" dirty="0"/>
              <a:t>Debater Dataset</a:t>
            </a:r>
            <a:r>
              <a:rPr kumimoji="1" lang="ja-JP" altLang="en-US" dirty="0"/>
              <a:t>を使うのはなぜか</a:t>
            </a:r>
          </a:p>
        </p:txBody>
      </p:sp>
      <p:sp>
        <p:nvSpPr>
          <p:cNvPr id="3" name="コンテンツ プレースホルダー 2">
            <a:extLst>
              <a:ext uri="{FF2B5EF4-FFF2-40B4-BE49-F238E27FC236}">
                <a16:creationId xmlns:a16="http://schemas.microsoft.com/office/drawing/2014/main" id="{D1FACB63-C7AE-4E73-852D-8B0C35A5CB86}"/>
              </a:ext>
            </a:extLst>
          </p:cNvPr>
          <p:cNvSpPr>
            <a:spLocks noGrp="1"/>
          </p:cNvSpPr>
          <p:nvPr>
            <p:ph idx="1"/>
          </p:nvPr>
        </p:nvSpPr>
        <p:spPr/>
        <p:txBody>
          <a:bodyPr/>
          <a:lstStyle/>
          <a:p>
            <a:r>
              <a:rPr lang="ja-JP" altLang="en-US" dirty="0"/>
              <a:t>ニュースを出来事と主張で分類するデータが存在しない</a:t>
            </a:r>
            <a:endParaRPr lang="en-US" altLang="ja-JP" dirty="0"/>
          </a:p>
          <a:p>
            <a:pPr lvl="1"/>
            <a:r>
              <a:rPr lang="ja-JP" altLang="en-US" dirty="0"/>
              <a:t>アンケートで収集するのは簡単でない</a:t>
            </a:r>
            <a:endParaRPr lang="en-US" altLang="ja-JP" dirty="0"/>
          </a:p>
          <a:p>
            <a:pPr lvl="2"/>
            <a:r>
              <a:rPr lang="ja-JP" altLang="en-US" dirty="0"/>
              <a:t>人によって観点が異なる</a:t>
            </a:r>
            <a:endParaRPr lang="en-US" altLang="ja-JP" dirty="0"/>
          </a:p>
          <a:p>
            <a:pPr lvl="1"/>
            <a:r>
              <a:rPr lang="ja-JP" altLang="en-US" dirty="0"/>
              <a:t>優れた既存のデータセットをどれだけ応用できるか検証した方が有意義</a:t>
            </a:r>
            <a:endParaRPr lang="en-US" altLang="ja-JP" dirty="0"/>
          </a:p>
          <a:p>
            <a:r>
              <a:rPr lang="ja-JP" altLang="en-US" dirty="0"/>
              <a:t>ニュース専用の教師ありデータセットを作ったときに上手くいくことが示唆される</a:t>
            </a:r>
            <a:endParaRPr lang="en-US" altLang="ja-JP" dirty="0"/>
          </a:p>
          <a:p>
            <a:endParaRPr kumimoji="1" lang="ja-JP" altLang="en-US" dirty="0"/>
          </a:p>
        </p:txBody>
      </p:sp>
    </p:spTree>
    <p:extLst>
      <p:ext uri="{BB962C8B-B14F-4D97-AF65-F5344CB8AC3E}">
        <p14:creationId xmlns:p14="http://schemas.microsoft.com/office/powerpoint/2010/main" val="1966997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AB52A9-B8C8-4404-BB47-9D83C71D9D04}"/>
              </a:ext>
            </a:extLst>
          </p:cNvPr>
          <p:cNvSpPr>
            <a:spLocks noGrp="1"/>
          </p:cNvSpPr>
          <p:nvPr>
            <p:ph type="title"/>
          </p:nvPr>
        </p:nvSpPr>
        <p:spPr/>
        <p:txBody>
          <a:bodyPr/>
          <a:lstStyle/>
          <a:p>
            <a:r>
              <a:rPr kumimoji="1" lang="ja-JP" altLang="en-US" dirty="0"/>
              <a:t>記事特有の書き方の考慮</a:t>
            </a:r>
          </a:p>
        </p:txBody>
      </p:sp>
      <p:sp>
        <p:nvSpPr>
          <p:cNvPr id="3" name="コンテンツ プレースホルダー 2">
            <a:extLst>
              <a:ext uri="{FF2B5EF4-FFF2-40B4-BE49-F238E27FC236}">
                <a16:creationId xmlns:a16="http://schemas.microsoft.com/office/drawing/2014/main" id="{9C36EF45-06A2-43E2-92D0-D1660A4EB78E}"/>
              </a:ext>
            </a:extLst>
          </p:cNvPr>
          <p:cNvSpPr>
            <a:spLocks noGrp="1"/>
          </p:cNvSpPr>
          <p:nvPr>
            <p:ph idx="1"/>
          </p:nvPr>
        </p:nvSpPr>
        <p:spPr/>
        <p:txBody>
          <a:bodyPr/>
          <a:lstStyle/>
          <a:p>
            <a:r>
              <a:rPr kumimoji="1" lang="ja-JP" altLang="en-US" dirty="0"/>
              <a:t> ニュースは</a:t>
            </a:r>
            <a:r>
              <a:rPr kumimoji="1" lang="en-US" altLang="ja-JP" dirty="0"/>
              <a:t>5W1H</a:t>
            </a:r>
            <a:r>
              <a:rPr kumimoji="1" lang="ja-JP" altLang="en-US" dirty="0"/>
              <a:t>で書かれる</a:t>
            </a:r>
          </a:p>
          <a:p>
            <a:pPr lvl="1"/>
            <a:r>
              <a:rPr kumimoji="1" lang="ja-JP" altLang="en-US" dirty="0"/>
              <a:t>重要度の低いものから消える</a:t>
            </a:r>
          </a:p>
        </p:txBody>
      </p:sp>
      <p:sp>
        <p:nvSpPr>
          <p:cNvPr id="4" name="テキスト ボックス 3">
            <a:extLst>
              <a:ext uri="{FF2B5EF4-FFF2-40B4-BE49-F238E27FC236}">
                <a16:creationId xmlns:a16="http://schemas.microsoft.com/office/drawing/2014/main" id="{DA5CBBD5-583B-41A4-939F-16F1C42BEC0C}"/>
              </a:ext>
            </a:extLst>
          </p:cNvPr>
          <p:cNvSpPr txBox="1"/>
          <p:nvPr/>
        </p:nvSpPr>
        <p:spPr>
          <a:xfrm>
            <a:off x="653840" y="3059091"/>
            <a:ext cx="6841863" cy="739818"/>
          </a:xfrm>
          <a:prstGeom prst="rect">
            <a:avLst/>
          </a:prstGeom>
          <a:noFill/>
        </p:spPr>
        <p:txBody>
          <a:bodyPr wrap="square" rtlCol="0">
            <a:spAutoFit/>
          </a:bodyPr>
          <a:lstStyle/>
          <a:p>
            <a:pPr algn="l" rtl="0" eaLnBrk="1" latinLnBrk="0" hangingPunct="1">
              <a:lnSpc>
                <a:spcPct val="130000"/>
              </a:lnSpc>
              <a:spcBef>
                <a:spcPts val="600"/>
              </a:spcBef>
              <a:spcAft>
                <a:spcPts val="600"/>
              </a:spcAft>
              <a:buClr>
                <a:srgbClr val="4068E1"/>
              </a:buClr>
              <a:buSzPct val="75000"/>
            </a:pPr>
            <a:r>
              <a:rPr kumimoji="1" lang="en-US" altLang="ja-JP" sz="1100" kern="1200" dirty="0">
                <a:solidFill>
                  <a:schemeClr val="bg2">
                    <a:lumMod val="50000"/>
                  </a:schemeClr>
                </a:solidFill>
                <a:effectLst/>
                <a:latin typeface="Segoe UI" panose="020B0502040204020203" pitchFamily="34" charset="0"/>
                <a:ea typeface="メイリオ" panose="020B0604030504040204" pitchFamily="50" charset="-128"/>
                <a:cs typeface="+mn-cs"/>
              </a:rPr>
              <a:t>[14] I. Fang, Writing Style Differences in Newspaper, Radio, and Television News. Monograph Series No. 1. Center for Interdisciplinary Studies in Writing, University of Minnesota, 227 Lind Hall, 207 Church St, 1991. </a:t>
            </a:r>
            <a:r>
              <a:rPr kumimoji="1" lang="ja-JP" altLang="ja-JP" sz="1100" kern="1200" dirty="0">
                <a:solidFill>
                  <a:schemeClr val="bg2">
                    <a:lumMod val="50000"/>
                  </a:schemeClr>
                </a:solidFill>
                <a:effectLst/>
                <a:latin typeface="Segoe UI" panose="020B0502040204020203" pitchFamily="34" charset="0"/>
                <a:ea typeface="メイリオ" panose="020B0604030504040204" pitchFamily="50" charset="-128"/>
                <a:cs typeface="+mn-cs"/>
              </a:rPr>
              <a:t>参照</a:t>
            </a:r>
            <a:r>
              <a:rPr kumimoji="1" lang="en-US" altLang="ja-JP" sz="1100" kern="1200" dirty="0">
                <a:solidFill>
                  <a:schemeClr val="bg2">
                    <a:lumMod val="50000"/>
                  </a:schemeClr>
                </a:solidFill>
                <a:effectLst/>
                <a:latin typeface="Segoe UI" panose="020B0502040204020203" pitchFamily="34" charset="0"/>
                <a:ea typeface="メイリオ" panose="020B0604030504040204" pitchFamily="50" charset="-128"/>
                <a:cs typeface="+mn-cs"/>
              </a:rPr>
              <a:t>: 7</a:t>
            </a:r>
            <a:r>
              <a:rPr kumimoji="1" lang="ja-JP" altLang="ja-JP" sz="1100" kern="1200" dirty="0">
                <a:solidFill>
                  <a:schemeClr val="bg2">
                    <a:lumMod val="50000"/>
                  </a:schemeClr>
                </a:solidFill>
                <a:effectLst/>
                <a:latin typeface="Segoe UI" panose="020B0502040204020203" pitchFamily="34" charset="0"/>
                <a:ea typeface="メイリオ" panose="020B0604030504040204" pitchFamily="50" charset="-128"/>
                <a:cs typeface="+mn-cs"/>
              </a:rPr>
              <a:t>月 </a:t>
            </a:r>
            <a:r>
              <a:rPr kumimoji="1" lang="en-US" altLang="ja-JP" sz="1100" kern="1200" dirty="0">
                <a:solidFill>
                  <a:schemeClr val="bg2">
                    <a:lumMod val="50000"/>
                  </a:schemeClr>
                </a:solidFill>
                <a:effectLst/>
                <a:latin typeface="Segoe UI" panose="020B0502040204020203" pitchFamily="34" charset="0"/>
                <a:ea typeface="メイリオ" panose="020B0604030504040204" pitchFamily="50" charset="-128"/>
                <a:cs typeface="+mn-cs"/>
              </a:rPr>
              <a:t>13, 2021. [Online]. Available at: https://eric.ed.gov/?id=ED377481</a:t>
            </a:r>
            <a:endParaRPr lang="ja-JP" altLang="ja-JP" sz="1100" dirty="0">
              <a:solidFill>
                <a:schemeClr val="bg2">
                  <a:lumMod val="50000"/>
                </a:schemeClr>
              </a:solidFill>
              <a:effectLst/>
            </a:endParaRPr>
          </a:p>
        </p:txBody>
      </p:sp>
    </p:spTree>
    <p:extLst>
      <p:ext uri="{BB962C8B-B14F-4D97-AF65-F5344CB8AC3E}">
        <p14:creationId xmlns:p14="http://schemas.microsoft.com/office/powerpoint/2010/main" val="2294318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E2C79E-C856-49C9-833A-121CBFB71B2E}"/>
              </a:ext>
            </a:extLst>
          </p:cNvPr>
          <p:cNvSpPr>
            <a:spLocks noGrp="1"/>
          </p:cNvSpPr>
          <p:nvPr>
            <p:ph type="title"/>
          </p:nvPr>
        </p:nvSpPr>
        <p:spPr/>
        <p:txBody>
          <a:bodyPr/>
          <a:lstStyle/>
          <a:p>
            <a:r>
              <a:rPr kumimoji="1" lang="ja-JP" altLang="en-US" dirty="0"/>
              <a:t>目的はエコーチェンバー現象</a:t>
            </a:r>
            <a:r>
              <a:rPr lang="ja-JP" altLang="en-US" dirty="0"/>
              <a:t>と</a:t>
            </a:r>
            <a:r>
              <a:rPr kumimoji="1" lang="ja-JP" altLang="en-US" dirty="0"/>
              <a:t>フィルターバブルから派生</a:t>
            </a:r>
          </a:p>
        </p:txBody>
      </p:sp>
      <p:sp>
        <p:nvSpPr>
          <p:cNvPr id="3" name="コンテンツ プレースホルダー 2">
            <a:extLst>
              <a:ext uri="{FF2B5EF4-FFF2-40B4-BE49-F238E27FC236}">
                <a16:creationId xmlns:a16="http://schemas.microsoft.com/office/drawing/2014/main" id="{B281305F-CF47-43E2-8DE4-9DD8191CA24B}"/>
              </a:ext>
            </a:extLst>
          </p:cNvPr>
          <p:cNvSpPr>
            <a:spLocks noGrp="1"/>
          </p:cNvSpPr>
          <p:nvPr>
            <p:ph idx="1"/>
          </p:nvPr>
        </p:nvSpPr>
        <p:spPr/>
        <p:txBody>
          <a:bodyPr/>
          <a:lstStyle/>
          <a:p>
            <a:r>
              <a:rPr kumimoji="1" lang="ja-JP" altLang="en-US" dirty="0"/>
              <a:t>エコーチェンバー現象</a:t>
            </a:r>
            <a:endParaRPr kumimoji="1" lang="en-US" altLang="ja-JP" dirty="0"/>
          </a:p>
          <a:p>
            <a:pPr lvl="1"/>
            <a:r>
              <a:rPr kumimoji="1" lang="ja-JP" altLang="en-US" dirty="0"/>
              <a:t>価値観の似た者同士で交流し、共感し合うことにより発生</a:t>
            </a:r>
            <a:endParaRPr kumimoji="1" lang="en-US" altLang="ja-JP" dirty="0"/>
          </a:p>
          <a:p>
            <a:pPr lvl="1"/>
            <a:r>
              <a:rPr kumimoji="1" lang="ja-JP" altLang="en-US" dirty="0"/>
              <a:t>特定の意見や思想が増幅されて影響力をもつ現象</a:t>
            </a:r>
            <a:endParaRPr kumimoji="1" lang="en-US" altLang="ja-JP" dirty="0"/>
          </a:p>
          <a:p>
            <a:pPr lvl="1"/>
            <a:r>
              <a:rPr kumimoji="1" lang="ja-JP" altLang="en-US" dirty="0"/>
              <a:t>攻撃的な意見や誤情報などが広まる一因ともみられる</a:t>
            </a:r>
            <a:endParaRPr kumimoji="1" lang="en-US" altLang="ja-JP" dirty="0"/>
          </a:p>
          <a:p>
            <a:pPr lvl="1"/>
            <a:r>
              <a:rPr lang="ja-JP" altLang="en-US" dirty="0"/>
              <a:t>特定地域の記事ばかりを読む状況では、世界規模でこの現象が発生しているといえる</a:t>
            </a:r>
            <a:endParaRPr kumimoji="1" lang="en-US" altLang="ja-JP" dirty="0"/>
          </a:p>
          <a:p>
            <a:r>
              <a:rPr kumimoji="1" lang="ja-JP" altLang="en-US" dirty="0"/>
              <a:t>フィルターバブル</a:t>
            </a:r>
            <a:endParaRPr kumimoji="1" lang="en-US" altLang="ja-JP" dirty="0"/>
          </a:p>
          <a:p>
            <a:pPr lvl="1"/>
            <a:r>
              <a:rPr kumimoji="1" lang="ja-JP" altLang="en-US" dirty="0"/>
              <a:t>読者に最適化されたコンテンツばかりがサジェストされる推薦システムの罠</a:t>
            </a:r>
            <a:endParaRPr kumimoji="1" lang="en-US" altLang="ja-JP" dirty="0"/>
          </a:p>
          <a:p>
            <a:pPr lvl="1"/>
            <a:r>
              <a:rPr lang="ja-JP" altLang="en-US" dirty="0"/>
              <a:t>情報の泡に包まれてその他の情報が見えにくくなってしまっている状態</a:t>
            </a:r>
            <a:endParaRPr kumimoji="1" lang="ja-JP" altLang="en-US" dirty="0"/>
          </a:p>
        </p:txBody>
      </p:sp>
    </p:spTree>
    <p:extLst>
      <p:ext uri="{BB962C8B-B14F-4D97-AF65-F5344CB8AC3E}">
        <p14:creationId xmlns:p14="http://schemas.microsoft.com/office/powerpoint/2010/main" val="701014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5C1E1D-BDD4-4FB6-A635-104CADBA4BE7}"/>
              </a:ext>
            </a:extLst>
          </p:cNvPr>
          <p:cNvSpPr>
            <a:spLocks noGrp="1"/>
          </p:cNvSpPr>
          <p:nvPr>
            <p:ph type="title"/>
          </p:nvPr>
        </p:nvSpPr>
        <p:spPr/>
        <p:txBody>
          <a:bodyPr/>
          <a:lstStyle/>
          <a:p>
            <a:r>
              <a:rPr kumimoji="1" lang="ja-JP" altLang="en-US" dirty="0"/>
              <a:t>画像の提供元</a:t>
            </a:r>
          </a:p>
        </p:txBody>
      </p:sp>
      <p:sp>
        <p:nvSpPr>
          <p:cNvPr id="4" name="コンテンツ プレースホルダー 3">
            <a:extLst>
              <a:ext uri="{FF2B5EF4-FFF2-40B4-BE49-F238E27FC236}">
                <a16:creationId xmlns:a16="http://schemas.microsoft.com/office/drawing/2014/main" id="{458F3D9E-ED6F-4783-9E4E-964ACBFC3426}"/>
              </a:ext>
            </a:extLst>
          </p:cNvPr>
          <p:cNvSpPr>
            <a:spLocks noGrp="1"/>
          </p:cNvSpPr>
          <p:nvPr>
            <p:ph idx="1"/>
          </p:nvPr>
        </p:nvSpPr>
        <p:spPr/>
        <p:txBody>
          <a:bodyPr>
            <a:normAutofit/>
          </a:bodyPr>
          <a:lstStyle/>
          <a:p>
            <a:r>
              <a:rPr lang="en-US" altLang="ja-JP" sz="2400" dirty="0"/>
              <a:t>Online illustrations by </a:t>
            </a:r>
            <a:r>
              <a:rPr lang="en-US" altLang="ja-JP" sz="2400" dirty="0" err="1"/>
              <a:t>Storyset</a:t>
            </a:r>
            <a:endParaRPr lang="en-US" altLang="ja-JP" sz="2400" dirty="0"/>
          </a:p>
          <a:p>
            <a:pPr lvl="1"/>
            <a:r>
              <a:rPr lang="en-US" altLang="ja-JP" sz="2000" dirty="0">
                <a:hlinkClick r:id="rId2"/>
              </a:rPr>
              <a:t>https://storyset.com/online</a:t>
            </a:r>
            <a:endParaRPr lang="en-US" altLang="ja-JP" sz="2000" dirty="0"/>
          </a:p>
          <a:p>
            <a:r>
              <a:rPr lang="en-US" altLang="ja-JP" sz="2400" dirty="0"/>
              <a:t>ICOON MONO</a:t>
            </a:r>
          </a:p>
          <a:p>
            <a:pPr lvl="1"/>
            <a:r>
              <a:rPr lang="en-US" altLang="ja-JP" sz="2000" dirty="0">
                <a:hlinkClick r:id="rId3"/>
              </a:rPr>
              <a:t>https://icooon-mono.com/</a:t>
            </a:r>
            <a:endParaRPr lang="en-US" altLang="ja-JP" sz="2000" dirty="0"/>
          </a:p>
          <a:p>
            <a:r>
              <a:rPr lang="en-US" altLang="ja-JP" sz="2400" dirty="0" err="1"/>
              <a:t>unDraw</a:t>
            </a:r>
            <a:endParaRPr lang="en-US" altLang="ja-JP" sz="2400" dirty="0"/>
          </a:p>
          <a:p>
            <a:pPr lvl="1"/>
            <a:r>
              <a:rPr lang="en-US" altLang="ja-JP" sz="2000" dirty="0">
                <a:hlinkClick r:id="rId4"/>
              </a:rPr>
              <a:t>https://undraw.co/</a:t>
            </a:r>
            <a:endParaRPr lang="en-US" altLang="ja-JP" sz="2000" dirty="0"/>
          </a:p>
        </p:txBody>
      </p:sp>
    </p:spTree>
    <p:extLst>
      <p:ext uri="{BB962C8B-B14F-4D97-AF65-F5344CB8AC3E}">
        <p14:creationId xmlns:p14="http://schemas.microsoft.com/office/powerpoint/2010/main" val="342866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A9759157-8C00-40AC-8BC0-D5EA7F9AFD03}"/>
              </a:ext>
            </a:extLst>
          </p:cNvPr>
          <p:cNvSpPr>
            <a:spLocks noGrp="1"/>
          </p:cNvSpPr>
          <p:nvPr>
            <p:ph type="title"/>
          </p:nvPr>
        </p:nvSpPr>
        <p:spPr/>
        <p:txBody>
          <a:bodyPr/>
          <a:lstStyle/>
          <a:p>
            <a:r>
              <a:rPr lang="en-US" altLang="ja-JP" dirty="0"/>
              <a:t>3.</a:t>
            </a:r>
            <a:r>
              <a:rPr lang="ja-JP" altLang="en-US" dirty="0"/>
              <a:t> 先行研究</a:t>
            </a:r>
          </a:p>
        </p:txBody>
      </p:sp>
      <p:sp>
        <p:nvSpPr>
          <p:cNvPr id="8" name="テキスト プレースホルダー 7">
            <a:extLst>
              <a:ext uri="{FF2B5EF4-FFF2-40B4-BE49-F238E27FC236}">
                <a16:creationId xmlns:a16="http://schemas.microsoft.com/office/drawing/2014/main" id="{9CCD279F-E3E2-40F4-BC2E-0585F1BEE6D3}"/>
              </a:ext>
            </a:extLst>
          </p:cNvPr>
          <p:cNvSpPr>
            <a:spLocks noGrp="1"/>
          </p:cNvSpPr>
          <p:nvPr>
            <p:ph type="body" idx="1"/>
          </p:nvPr>
        </p:nvSpPr>
        <p:spPr>
          <a:xfrm>
            <a:off x="1076463" y="2831002"/>
            <a:ext cx="5157787" cy="823912"/>
          </a:xfrm>
        </p:spPr>
        <p:txBody>
          <a:bodyPr>
            <a:normAutofit/>
          </a:bodyPr>
          <a:lstStyle/>
          <a:p>
            <a:r>
              <a:rPr lang="en-US" altLang="ja-JP" sz="2000" b="0" dirty="0" err="1">
                <a:latin typeface="+mj-ea"/>
                <a:ea typeface="+mj-ea"/>
              </a:rPr>
              <a:t>Blei</a:t>
            </a:r>
            <a:r>
              <a:rPr lang="ja-JP" altLang="en-US" sz="2000" b="0" dirty="0">
                <a:latin typeface="+mj-ea"/>
                <a:ea typeface="+mj-ea"/>
              </a:rPr>
              <a:t>らの</a:t>
            </a:r>
            <a:r>
              <a:rPr lang="en-US" altLang="ja-JP" sz="2000" b="0" dirty="0">
                <a:latin typeface="+mj-ea"/>
                <a:ea typeface="+mj-ea"/>
              </a:rPr>
              <a:t>LDA</a:t>
            </a:r>
            <a:endParaRPr lang="ja-JP" altLang="en-US" sz="2000" b="0" dirty="0">
              <a:latin typeface="+mj-ea"/>
              <a:ea typeface="+mj-ea"/>
            </a:endParaRPr>
          </a:p>
        </p:txBody>
      </p:sp>
      <p:sp>
        <p:nvSpPr>
          <p:cNvPr id="9" name="コンテンツ プレースホルダー 8">
            <a:extLst>
              <a:ext uri="{FF2B5EF4-FFF2-40B4-BE49-F238E27FC236}">
                <a16:creationId xmlns:a16="http://schemas.microsoft.com/office/drawing/2014/main" id="{16F8A75B-731C-46BB-B556-C759578C53B7}"/>
              </a:ext>
            </a:extLst>
          </p:cNvPr>
          <p:cNvSpPr>
            <a:spLocks noGrp="1"/>
          </p:cNvSpPr>
          <p:nvPr>
            <p:ph sz="half" idx="2"/>
          </p:nvPr>
        </p:nvSpPr>
        <p:spPr>
          <a:xfrm>
            <a:off x="1445676" y="5500618"/>
            <a:ext cx="5157787" cy="1325055"/>
          </a:xfrm>
        </p:spPr>
        <p:txBody>
          <a:bodyPr>
            <a:normAutofit/>
          </a:bodyPr>
          <a:lstStyle/>
          <a:p>
            <a:pPr marL="0" indent="0">
              <a:buNone/>
            </a:pPr>
            <a:r>
              <a:rPr lang="ja-JP" altLang="en-US" sz="1600" dirty="0"/>
              <a:t>図</a:t>
            </a:r>
            <a:r>
              <a:rPr lang="en-US" altLang="ja-JP" sz="1600" dirty="0"/>
              <a:t>4  </a:t>
            </a:r>
            <a:r>
              <a:rPr lang="ja-JP" altLang="en-US" sz="1600" dirty="0"/>
              <a:t>記事に</a:t>
            </a:r>
            <a:r>
              <a:rPr lang="ja-JP" altLang="en-US" sz="1600" dirty="0">
                <a:solidFill>
                  <a:schemeClr val="tx1">
                    <a:lumMod val="85000"/>
                    <a:lumOff val="15000"/>
                  </a:schemeClr>
                </a:solidFill>
              </a:rPr>
              <a:t>関連の深い単語と関連度の</a:t>
            </a:r>
            <a:r>
              <a:rPr lang="ja-JP" altLang="en-US" sz="1600" dirty="0"/>
              <a:t>出力</a:t>
            </a:r>
          </a:p>
        </p:txBody>
      </p:sp>
      <p:sp>
        <p:nvSpPr>
          <p:cNvPr id="10" name="テキスト プレースホルダー 9">
            <a:extLst>
              <a:ext uri="{FF2B5EF4-FFF2-40B4-BE49-F238E27FC236}">
                <a16:creationId xmlns:a16="http://schemas.microsoft.com/office/drawing/2014/main" id="{C12C44E9-943F-4FC7-BA7A-95370BBDEEDE}"/>
              </a:ext>
            </a:extLst>
          </p:cNvPr>
          <p:cNvSpPr>
            <a:spLocks noGrp="1"/>
          </p:cNvSpPr>
          <p:nvPr>
            <p:ph type="body" sz="quarter" idx="3"/>
          </p:nvPr>
        </p:nvSpPr>
        <p:spPr>
          <a:xfrm>
            <a:off x="6408875" y="2831002"/>
            <a:ext cx="5183188" cy="823912"/>
          </a:xfrm>
        </p:spPr>
        <p:txBody>
          <a:bodyPr>
            <a:normAutofit/>
          </a:bodyPr>
          <a:lstStyle/>
          <a:p>
            <a:r>
              <a:rPr lang="en-US" altLang="ja-JP" sz="2000" b="0" dirty="0">
                <a:latin typeface="+mj-ea"/>
                <a:ea typeface="+mj-ea"/>
              </a:rPr>
              <a:t>Reimers</a:t>
            </a:r>
            <a:r>
              <a:rPr lang="ja-JP" altLang="en-US" sz="2000" b="0" dirty="0">
                <a:latin typeface="+mj-ea"/>
                <a:ea typeface="+mj-ea"/>
              </a:rPr>
              <a:t>らの</a:t>
            </a:r>
            <a:r>
              <a:rPr lang="en-US" altLang="ja-JP" sz="2000" b="0" dirty="0">
                <a:latin typeface="+mj-ea"/>
                <a:ea typeface="+mj-ea"/>
              </a:rPr>
              <a:t>Sentence-BERT</a:t>
            </a:r>
            <a:endParaRPr lang="ja-JP" altLang="en-US" sz="2000" b="0" dirty="0">
              <a:latin typeface="+mj-ea"/>
              <a:ea typeface="+mj-ea"/>
            </a:endParaRPr>
          </a:p>
        </p:txBody>
      </p:sp>
      <p:sp>
        <p:nvSpPr>
          <p:cNvPr id="11" name="コンテンツ プレースホルダー 10">
            <a:extLst>
              <a:ext uri="{FF2B5EF4-FFF2-40B4-BE49-F238E27FC236}">
                <a16:creationId xmlns:a16="http://schemas.microsoft.com/office/drawing/2014/main" id="{531987E2-1860-43C0-B0E3-8820E6E45EDA}"/>
              </a:ext>
            </a:extLst>
          </p:cNvPr>
          <p:cNvSpPr>
            <a:spLocks noGrp="1"/>
          </p:cNvSpPr>
          <p:nvPr>
            <p:ph sz="quarter" idx="4"/>
          </p:nvPr>
        </p:nvSpPr>
        <p:spPr>
          <a:xfrm>
            <a:off x="6838759" y="5550456"/>
            <a:ext cx="5183188" cy="1325056"/>
          </a:xfrm>
        </p:spPr>
        <p:txBody>
          <a:bodyPr>
            <a:normAutofit/>
          </a:bodyPr>
          <a:lstStyle/>
          <a:p>
            <a:pPr marL="0" indent="0">
              <a:buNone/>
            </a:pPr>
            <a:r>
              <a:rPr lang="ja-JP" altLang="en-US" sz="1600" dirty="0"/>
              <a:t>図</a:t>
            </a:r>
            <a:r>
              <a:rPr lang="en-US" altLang="ja-JP" sz="1600" dirty="0"/>
              <a:t>5  </a:t>
            </a:r>
            <a:r>
              <a:rPr lang="ja-JP" altLang="en-US" sz="1600" dirty="0"/>
              <a:t>文全体を考慮した</a:t>
            </a:r>
            <a:r>
              <a:rPr lang="ja-JP" altLang="en-US" sz="1600" dirty="0">
                <a:solidFill>
                  <a:schemeClr val="tx1">
                    <a:lumMod val="85000"/>
                    <a:lumOff val="15000"/>
                  </a:schemeClr>
                </a:solidFill>
              </a:rPr>
              <a:t>文意のベクトルの</a:t>
            </a:r>
            <a:r>
              <a:rPr lang="ja-JP" altLang="en-US" sz="1600" dirty="0"/>
              <a:t>出力</a:t>
            </a:r>
            <a:endParaRPr lang="en-US" altLang="ja-JP" sz="1600" dirty="0"/>
          </a:p>
        </p:txBody>
      </p:sp>
      <p:sp>
        <p:nvSpPr>
          <p:cNvPr id="24" name="四角形: 角を丸くする 23">
            <a:extLst>
              <a:ext uri="{FF2B5EF4-FFF2-40B4-BE49-F238E27FC236}">
                <a16:creationId xmlns:a16="http://schemas.microsoft.com/office/drawing/2014/main" id="{808D49FC-0A90-48DF-AD0C-1852A5557C19}"/>
              </a:ext>
            </a:extLst>
          </p:cNvPr>
          <p:cNvSpPr/>
          <p:nvPr/>
        </p:nvSpPr>
        <p:spPr>
          <a:xfrm>
            <a:off x="1773936" y="1370712"/>
            <a:ext cx="8659368" cy="1325562"/>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400" dirty="0">
                <a:solidFill>
                  <a:schemeClr val="tx1">
                    <a:lumMod val="95000"/>
                    <a:lumOff val="5000"/>
                  </a:schemeClr>
                </a:solidFill>
                <a:latin typeface="Segoe UI" panose="020B0502040204020203" pitchFamily="34" charset="0"/>
                <a:ea typeface="メイリオ" panose="020B0604030504040204" pitchFamily="50" charset="-128"/>
                <a:cs typeface="+mj-cs"/>
              </a:rPr>
              <a:t>従来の</a:t>
            </a:r>
            <a:r>
              <a:rPr kumimoji="1" lang="ja-JP" altLang="en-US" sz="2400" b="1" kern="1200" dirty="0">
                <a:solidFill>
                  <a:schemeClr val="tx1">
                    <a:lumMod val="95000"/>
                    <a:lumOff val="5000"/>
                  </a:schemeClr>
                </a:solidFill>
                <a:effectLst/>
                <a:latin typeface="Segoe UI" panose="020B0502040204020203" pitchFamily="34" charset="0"/>
                <a:ea typeface="メイリオ" panose="020B0604030504040204" pitchFamily="50" charset="-128"/>
                <a:cs typeface="+mj-cs"/>
              </a:rPr>
              <a:t>文章の</a:t>
            </a:r>
            <a:r>
              <a:rPr kumimoji="1" lang="ja-JP" altLang="ja-JP" sz="2400" b="1" kern="1200" dirty="0">
                <a:solidFill>
                  <a:schemeClr val="tx1">
                    <a:lumMod val="95000"/>
                    <a:lumOff val="5000"/>
                  </a:schemeClr>
                </a:solidFill>
                <a:effectLst/>
                <a:latin typeface="Segoe UI" panose="020B0502040204020203" pitchFamily="34" charset="0"/>
                <a:ea typeface="メイリオ" panose="020B0604030504040204" pitchFamily="50" charset="-128"/>
                <a:cs typeface="+mj-cs"/>
              </a:rPr>
              <a:t>話題</a:t>
            </a:r>
            <a:r>
              <a:rPr kumimoji="1" lang="en-US" altLang="ja-JP" sz="2800" b="1" kern="1200" baseline="30000" dirty="0">
                <a:solidFill>
                  <a:schemeClr val="tx1">
                    <a:lumMod val="95000"/>
                    <a:lumOff val="5000"/>
                  </a:schemeClr>
                </a:solidFill>
                <a:effectLst/>
                <a:latin typeface="Segoe UI" panose="020B0502040204020203" pitchFamily="34" charset="0"/>
                <a:ea typeface="メイリオ" panose="020B0604030504040204" pitchFamily="50" charset="-128"/>
                <a:cs typeface="+mj-cs"/>
              </a:rPr>
              <a:t>1</a:t>
            </a:r>
            <a:r>
              <a:rPr kumimoji="1" lang="ja-JP" altLang="en-US" sz="2400" b="1" dirty="0">
                <a:solidFill>
                  <a:schemeClr val="tx1">
                    <a:lumMod val="95000"/>
                    <a:lumOff val="5000"/>
                  </a:schemeClr>
                </a:solidFill>
                <a:latin typeface="Segoe UI" panose="020B0502040204020203" pitchFamily="34" charset="0"/>
                <a:ea typeface="メイリオ" panose="020B0604030504040204" pitchFamily="50" charset="-128"/>
                <a:cs typeface="+mj-cs"/>
              </a:rPr>
              <a:t>の定量化</a:t>
            </a:r>
            <a:r>
              <a:rPr kumimoji="1" lang="ja-JP" altLang="ja-JP" sz="2400" b="1" kern="1200" dirty="0">
                <a:solidFill>
                  <a:schemeClr val="tx1">
                    <a:lumMod val="95000"/>
                    <a:lumOff val="5000"/>
                  </a:schemeClr>
                </a:solidFill>
                <a:effectLst/>
                <a:latin typeface="Segoe UI" panose="020B0502040204020203" pitchFamily="34" charset="0"/>
                <a:ea typeface="メイリオ" panose="020B0604030504040204" pitchFamily="50" charset="-128"/>
                <a:cs typeface="+mj-cs"/>
              </a:rPr>
              <a:t>手法</a:t>
            </a:r>
            <a:r>
              <a:rPr kumimoji="1" lang="ja-JP" altLang="en-US" sz="2400" kern="1200" dirty="0">
                <a:solidFill>
                  <a:schemeClr val="tx1">
                    <a:lumMod val="95000"/>
                    <a:lumOff val="5000"/>
                  </a:schemeClr>
                </a:solidFill>
                <a:effectLst/>
                <a:latin typeface="Segoe UI" panose="020B0502040204020203" pitchFamily="34" charset="0"/>
                <a:ea typeface="メイリオ" panose="020B0604030504040204" pitchFamily="50" charset="-128"/>
                <a:cs typeface="+mj-cs"/>
              </a:rPr>
              <a:t>は</a:t>
            </a:r>
            <a:br>
              <a:rPr kumimoji="1" lang="en-US"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br>
            <a:r>
              <a:rPr kumimoji="1" lang="ja-JP" altLang="en-US"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出来事の類似度・主張</a:t>
            </a:r>
            <a:r>
              <a:rPr kumimoji="1" lang="ja-JP" altLang="en-US" sz="2400" b="1" i="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の類似度</a:t>
            </a:r>
            <a:r>
              <a:rPr kumimoji="1" lang="ja-JP" altLang="en-US" sz="2400" i="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の算出に不向き</a:t>
            </a:r>
            <a:endParaRPr lang="ja-JP" altLang="ja-JP" sz="2400" i="1" dirty="0">
              <a:solidFill>
                <a:schemeClr val="tx1">
                  <a:lumMod val="85000"/>
                  <a:lumOff val="15000"/>
                </a:schemeClr>
              </a:solidFill>
              <a:effectLst/>
            </a:endParaRPr>
          </a:p>
        </p:txBody>
      </p:sp>
      <p:sp>
        <p:nvSpPr>
          <p:cNvPr id="25" name="テキスト ボックス 24">
            <a:extLst>
              <a:ext uri="{FF2B5EF4-FFF2-40B4-BE49-F238E27FC236}">
                <a16:creationId xmlns:a16="http://schemas.microsoft.com/office/drawing/2014/main" id="{9529DDDA-53E6-428C-A0C5-07965B9172BD}"/>
              </a:ext>
            </a:extLst>
          </p:cNvPr>
          <p:cNvSpPr txBox="1"/>
          <p:nvPr/>
        </p:nvSpPr>
        <p:spPr>
          <a:xfrm>
            <a:off x="7100054" y="5943543"/>
            <a:ext cx="4012637" cy="577081"/>
          </a:xfrm>
          <a:prstGeom prst="rect">
            <a:avLst/>
          </a:prstGeom>
          <a:noFill/>
        </p:spPr>
        <p:txBody>
          <a:bodyPr wrap="none" rtlCol="0">
            <a:spAutoFit/>
          </a:bodyPr>
          <a:lstStyle/>
          <a:p>
            <a:r>
              <a:rPr lang="en-US" altLang="ja-JP" sz="1050" dirty="0">
                <a:solidFill>
                  <a:schemeClr val="bg1">
                    <a:lumMod val="50000"/>
                  </a:schemeClr>
                </a:solidFill>
                <a:effectLst/>
                <a:latin typeface="+mn-ea"/>
              </a:rPr>
              <a:t>Nils Reimers and Iryna </a:t>
            </a:r>
            <a:r>
              <a:rPr lang="en-US" altLang="ja-JP" sz="1050" dirty="0" err="1">
                <a:solidFill>
                  <a:schemeClr val="bg1">
                    <a:lumMod val="50000"/>
                  </a:schemeClr>
                </a:solidFill>
                <a:effectLst/>
                <a:latin typeface="+mn-ea"/>
              </a:rPr>
              <a:t>Gurevych</a:t>
            </a:r>
            <a:r>
              <a:rPr lang="en-US" altLang="ja-JP" sz="1050" dirty="0">
                <a:solidFill>
                  <a:schemeClr val="bg1">
                    <a:lumMod val="50000"/>
                  </a:schemeClr>
                </a:solidFill>
                <a:effectLst/>
                <a:latin typeface="+mn-ea"/>
              </a:rPr>
              <a:t>. Sentence-BERT:</a:t>
            </a:r>
          </a:p>
          <a:p>
            <a:r>
              <a:rPr lang="en-US" altLang="ja-JP" sz="1050" dirty="0">
                <a:solidFill>
                  <a:schemeClr val="bg1">
                    <a:lumMod val="50000"/>
                  </a:schemeClr>
                </a:solidFill>
                <a:effectLst/>
                <a:latin typeface="+mn-ea"/>
              </a:rPr>
              <a:t>Sen-</a:t>
            </a:r>
            <a:r>
              <a:rPr lang="en-US" altLang="ja-JP" sz="1050" dirty="0" err="1">
                <a:solidFill>
                  <a:schemeClr val="bg1">
                    <a:lumMod val="50000"/>
                  </a:schemeClr>
                </a:solidFill>
                <a:effectLst/>
                <a:latin typeface="+mn-ea"/>
              </a:rPr>
              <a:t>tence</a:t>
            </a:r>
            <a:r>
              <a:rPr lang="en-US" altLang="ja-JP" sz="1050" dirty="0">
                <a:solidFill>
                  <a:schemeClr val="bg1">
                    <a:lumMod val="50000"/>
                  </a:schemeClr>
                </a:solidFill>
                <a:effectLst/>
                <a:latin typeface="+mn-ea"/>
              </a:rPr>
              <a:t> Embeddings using Siamese BERT-Networks.</a:t>
            </a:r>
          </a:p>
          <a:p>
            <a:r>
              <a:rPr lang="en-US" altLang="ja-JP" sz="1050" dirty="0">
                <a:solidFill>
                  <a:schemeClr val="bg1">
                    <a:lumMod val="50000"/>
                  </a:schemeClr>
                </a:solidFill>
                <a:effectLst/>
                <a:latin typeface="+mn-ea"/>
              </a:rPr>
              <a:t>https://arxiv.org/abs/1908.10084v1(2021</a:t>
            </a:r>
            <a:r>
              <a:rPr lang="ja-JP" altLang="en-US" sz="1050" dirty="0">
                <a:solidFill>
                  <a:schemeClr val="bg1">
                    <a:lumMod val="50000"/>
                  </a:schemeClr>
                </a:solidFill>
                <a:effectLst/>
                <a:latin typeface="+mn-ea"/>
              </a:rPr>
              <a:t>年</a:t>
            </a:r>
            <a:r>
              <a:rPr lang="en-US" altLang="ja-JP" sz="1050" dirty="0">
                <a:solidFill>
                  <a:schemeClr val="bg1">
                    <a:lumMod val="50000"/>
                  </a:schemeClr>
                </a:solidFill>
                <a:effectLst/>
                <a:latin typeface="+mn-ea"/>
              </a:rPr>
              <a:t>7</a:t>
            </a:r>
            <a:r>
              <a:rPr lang="ja-JP" altLang="en-US" sz="1050" dirty="0">
                <a:solidFill>
                  <a:schemeClr val="bg1">
                    <a:lumMod val="50000"/>
                  </a:schemeClr>
                </a:solidFill>
                <a:effectLst/>
                <a:latin typeface="+mn-ea"/>
              </a:rPr>
              <a:t>月</a:t>
            </a:r>
            <a:r>
              <a:rPr lang="en-US" altLang="ja-JP" sz="1050" dirty="0">
                <a:solidFill>
                  <a:schemeClr val="bg1">
                    <a:lumMod val="50000"/>
                  </a:schemeClr>
                </a:solidFill>
                <a:effectLst/>
                <a:latin typeface="+mn-ea"/>
              </a:rPr>
              <a:t>19</a:t>
            </a:r>
            <a:r>
              <a:rPr lang="ja-JP" altLang="en-US" sz="1050" dirty="0">
                <a:solidFill>
                  <a:schemeClr val="bg1">
                    <a:lumMod val="50000"/>
                  </a:schemeClr>
                </a:solidFill>
                <a:effectLst/>
                <a:latin typeface="+mn-ea"/>
              </a:rPr>
              <a:t>日参照</a:t>
            </a:r>
            <a:r>
              <a:rPr lang="en-US" altLang="ja-JP" sz="1050" dirty="0">
                <a:solidFill>
                  <a:schemeClr val="bg1">
                    <a:lumMod val="50000"/>
                  </a:schemeClr>
                </a:solidFill>
                <a:effectLst/>
                <a:latin typeface="+mn-ea"/>
              </a:rPr>
              <a:t>).</a:t>
            </a:r>
            <a:endParaRPr kumimoji="1" lang="ja-JP" altLang="en-US" sz="1050" dirty="0">
              <a:solidFill>
                <a:schemeClr val="bg1">
                  <a:lumMod val="50000"/>
                </a:schemeClr>
              </a:solidFill>
              <a:latin typeface="+mn-ea"/>
            </a:endParaRPr>
          </a:p>
        </p:txBody>
      </p:sp>
      <p:sp>
        <p:nvSpPr>
          <p:cNvPr id="26" name="テキスト ボックス 25">
            <a:extLst>
              <a:ext uri="{FF2B5EF4-FFF2-40B4-BE49-F238E27FC236}">
                <a16:creationId xmlns:a16="http://schemas.microsoft.com/office/drawing/2014/main" id="{62B781DC-4DC3-4E72-BC37-A371FCA300ED}"/>
              </a:ext>
            </a:extLst>
          </p:cNvPr>
          <p:cNvSpPr txBox="1"/>
          <p:nvPr/>
        </p:nvSpPr>
        <p:spPr>
          <a:xfrm>
            <a:off x="1440094" y="5943543"/>
            <a:ext cx="4693914" cy="415498"/>
          </a:xfrm>
          <a:prstGeom prst="rect">
            <a:avLst/>
          </a:prstGeom>
          <a:noFill/>
        </p:spPr>
        <p:txBody>
          <a:bodyPr wrap="none" rtlCol="0">
            <a:spAutoFit/>
          </a:bodyPr>
          <a:lstStyle/>
          <a:p>
            <a:r>
              <a:rPr lang="en-US" altLang="ja-JP" sz="1050" dirty="0">
                <a:solidFill>
                  <a:schemeClr val="bg1">
                    <a:lumMod val="50000"/>
                  </a:schemeClr>
                </a:solidFill>
                <a:latin typeface="+mn-ea"/>
              </a:rPr>
              <a:t>D. M. </a:t>
            </a:r>
            <a:r>
              <a:rPr lang="en-US" altLang="ja-JP" sz="1050" dirty="0" err="1">
                <a:solidFill>
                  <a:schemeClr val="bg1">
                    <a:lumMod val="50000"/>
                  </a:schemeClr>
                </a:solidFill>
                <a:latin typeface="+mn-ea"/>
              </a:rPr>
              <a:t>Blei</a:t>
            </a:r>
            <a:r>
              <a:rPr lang="en-US" altLang="ja-JP" sz="1050" dirty="0">
                <a:solidFill>
                  <a:schemeClr val="bg1">
                    <a:lumMod val="50000"/>
                  </a:schemeClr>
                </a:solidFill>
                <a:latin typeface="+mn-ea"/>
              </a:rPr>
              <a:t>, A. Y. Ng, and M. I. Jordan. Latent </a:t>
            </a:r>
            <a:r>
              <a:rPr lang="en-US" altLang="ja-JP" sz="1050" dirty="0" err="1">
                <a:solidFill>
                  <a:schemeClr val="bg1">
                    <a:lumMod val="50000"/>
                  </a:schemeClr>
                </a:solidFill>
                <a:latin typeface="+mn-ea"/>
              </a:rPr>
              <a:t>dirichlet</a:t>
            </a:r>
            <a:r>
              <a:rPr lang="en-US" altLang="ja-JP" sz="1050" dirty="0">
                <a:solidFill>
                  <a:schemeClr val="bg1">
                    <a:lumMod val="50000"/>
                  </a:schemeClr>
                </a:solidFill>
                <a:latin typeface="+mn-ea"/>
              </a:rPr>
              <a:t> allocation.</a:t>
            </a:r>
          </a:p>
          <a:p>
            <a:r>
              <a:rPr lang="en-US" altLang="ja-JP" sz="1050" dirty="0">
                <a:solidFill>
                  <a:schemeClr val="bg1">
                    <a:lumMod val="50000"/>
                  </a:schemeClr>
                </a:solidFill>
                <a:latin typeface="+mn-ea"/>
              </a:rPr>
              <a:t>Journal of Machine Learning Research, 3:993--1022, January 2003.</a:t>
            </a:r>
            <a:endParaRPr kumimoji="1" lang="ja-JP" altLang="en-US" sz="1050" dirty="0">
              <a:solidFill>
                <a:schemeClr val="bg1">
                  <a:lumMod val="50000"/>
                </a:schemeClr>
              </a:solidFill>
              <a:latin typeface="+mn-ea"/>
            </a:endParaRPr>
          </a:p>
        </p:txBody>
      </p:sp>
      <p:sp>
        <p:nvSpPr>
          <p:cNvPr id="27" name="テキスト ボックス 26">
            <a:extLst>
              <a:ext uri="{FF2B5EF4-FFF2-40B4-BE49-F238E27FC236}">
                <a16:creationId xmlns:a16="http://schemas.microsoft.com/office/drawing/2014/main" id="{47CF6992-C6C7-4425-8C49-B3DC99AB86EF}"/>
              </a:ext>
            </a:extLst>
          </p:cNvPr>
          <p:cNvSpPr txBox="1"/>
          <p:nvPr/>
        </p:nvSpPr>
        <p:spPr>
          <a:xfrm>
            <a:off x="1170401" y="5935690"/>
            <a:ext cx="386644" cy="253916"/>
          </a:xfrm>
          <a:prstGeom prst="rect">
            <a:avLst/>
          </a:prstGeom>
          <a:noFill/>
        </p:spPr>
        <p:txBody>
          <a:bodyPr wrap="none" rtlCol="0">
            <a:spAutoFit/>
          </a:bodyPr>
          <a:lstStyle/>
          <a:p>
            <a:r>
              <a:rPr lang="en-US" altLang="ja-JP" sz="1050" dirty="0">
                <a:solidFill>
                  <a:schemeClr val="bg1">
                    <a:lumMod val="50000"/>
                  </a:schemeClr>
                </a:solidFill>
                <a:latin typeface="+mn-ea"/>
              </a:rPr>
              <a:t>[1]</a:t>
            </a:r>
            <a:endParaRPr kumimoji="1" lang="ja-JP" altLang="en-US" sz="1050" dirty="0">
              <a:solidFill>
                <a:schemeClr val="bg1">
                  <a:lumMod val="50000"/>
                </a:schemeClr>
              </a:solidFill>
              <a:latin typeface="+mn-ea"/>
            </a:endParaRPr>
          </a:p>
        </p:txBody>
      </p:sp>
      <p:sp>
        <p:nvSpPr>
          <p:cNvPr id="28" name="テキスト ボックス 27">
            <a:extLst>
              <a:ext uri="{FF2B5EF4-FFF2-40B4-BE49-F238E27FC236}">
                <a16:creationId xmlns:a16="http://schemas.microsoft.com/office/drawing/2014/main" id="{97C5D568-FC68-4712-98B6-7F3CFB1F5B5A}"/>
              </a:ext>
            </a:extLst>
          </p:cNvPr>
          <p:cNvSpPr txBox="1"/>
          <p:nvPr/>
        </p:nvSpPr>
        <p:spPr>
          <a:xfrm>
            <a:off x="6844995" y="5935747"/>
            <a:ext cx="386644" cy="253916"/>
          </a:xfrm>
          <a:prstGeom prst="rect">
            <a:avLst/>
          </a:prstGeom>
          <a:noFill/>
        </p:spPr>
        <p:txBody>
          <a:bodyPr wrap="none" rtlCol="0">
            <a:spAutoFit/>
          </a:bodyPr>
          <a:lstStyle/>
          <a:p>
            <a:r>
              <a:rPr lang="en-US" altLang="ja-JP" sz="1050" dirty="0">
                <a:solidFill>
                  <a:schemeClr val="bg1">
                    <a:lumMod val="50000"/>
                  </a:schemeClr>
                </a:solidFill>
                <a:latin typeface="+mn-ea"/>
              </a:rPr>
              <a:t>[2]</a:t>
            </a:r>
            <a:endParaRPr kumimoji="1" lang="ja-JP" altLang="en-US" sz="1050" dirty="0">
              <a:solidFill>
                <a:schemeClr val="bg1">
                  <a:lumMod val="50000"/>
                </a:schemeClr>
              </a:solidFill>
              <a:latin typeface="+mn-ea"/>
            </a:endParaRPr>
          </a:p>
        </p:txBody>
      </p:sp>
      <p:sp>
        <p:nvSpPr>
          <p:cNvPr id="30" name="テキスト プレースホルダー 7">
            <a:extLst>
              <a:ext uri="{FF2B5EF4-FFF2-40B4-BE49-F238E27FC236}">
                <a16:creationId xmlns:a16="http://schemas.microsoft.com/office/drawing/2014/main" id="{A03BD9B6-2C0E-435F-847E-23A0418F77D9}"/>
              </a:ext>
            </a:extLst>
          </p:cNvPr>
          <p:cNvSpPr txBox="1">
            <a:spLocks/>
          </p:cNvSpPr>
          <p:nvPr/>
        </p:nvSpPr>
        <p:spPr>
          <a:xfrm>
            <a:off x="2582175" y="279126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200"/>
              </a:spcBef>
              <a:spcAft>
                <a:spcPts val="1200"/>
              </a:spcAft>
              <a:buClr>
                <a:srgbClr val="4068E1"/>
              </a:buClr>
              <a:buSzPct val="75000"/>
              <a:buFont typeface="Wingdings" panose="05000000000000000000" pitchFamily="2" charset="2"/>
              <a:buNone/>
              <a:defRPr kumimoji="1"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spcAft>
                <a:spcPts val="1200"/>
              </a:spcAft>
              <a:buClr>
                <a:srgbClr val="4068E1"/>
              </a:buClr>
              <a:buSzPct val="80000"/>
              <a:buFont typeface="Arial" panose="020B0604020202020204" pitchFamily="34" charset="0"/>
              <a:buNone/>
              <a:defRPr kumimoji="1" sz="2000" b="1" kern="1200">
                <a:solidFill>
                  <a:schemeClr val="tx1"/>
                </a:solidFill>
                <a:latin typeface="+mn-lt"/>
                <a:ea typeface="+mn-ea"/>
                <a:cs typeface="+mn-cs"/>
              </a:defRPr>
            </a:lvl2pPr>
            <a:lvl3pPr marL="914400" indent="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None/>
              <a:defRPr kumimoji="1" sz="1800" b="1" kern="1200">
                <a:solidFill>
                  <a:schemeClr val="tx1"/>
                </a:solidFill>
                <a:latin typeface="+mn-lt"/>
                <a:ea typeface="+mn-ea"/>
                <a:cs typeface="+mn-cs"/>
              </a:defRPr>
            </a:lvl3pPr>
            <a:lvl4pPr marL="1371600" indent="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None/>
              <a:defRPr kumimoji="1" sz="1600" b="1" kern="1200">
                <a:solidFill>
                  <a:schemeClr val="tx1"/>
                </a:solidFill>
                <a:latin typeface="+mn-lt"/>
                <a:ea typeface="+mn-ea"/>
                <a:cs typeface="+mn-cs"/>
              </a:defRPr>
            </a:lvl4pPr>
            <a:lvl5pPr marL="1828800" indent="0" algn="l" defTabSz="914400" rtl="0" eaLnBrk="1" latinLnBrk="0" hangingPunct="1">
              <a:lnSpc>
                <a:spcPct val="90000"/>
              </a:lnSpc>
              <a:spcBef>
                <a:spcPts val="1200"/>
              </a:spcBef>
              <a:spcAft>
                <a:spcPts val="1200"/>
              </a:spcAft>
              <a:buClr>
                <a:srgbClr val="4068E1"/>
              </a:buClr>
              <a:buSzPct val="80000"/>
              <a:buFont typeface="Yu Gothic" panose="020B0400000000000000" pitchFamily="50" charset="-128"/>
              <a:buNone/>
              <a:defRPr kumimoji="1"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9pPr>
          </a:lstStyle>
          <a:p>
            <a:pPr marL="0" indent="0" algn="l" rtl="0" eaLnBrk="1" latinLnBrk="0" hangingPunct="1">
              <a:lnSpc>
                <a:spcPct val="90000"/>
              </a:lnSpc>
              <a:spcBef>
                <a:spcPts val="1200"/>
              </a:spcBef>
              <a:spcAft>
                <a:spcPts val="1200"/>
              </a:spcAft>
            </a:pPr>
            <a:r>
              <a:rPr kumimoji="1" lang="en-US" altLang="ja-JP" sz="1600" b="0" kern="1200" dirty="0">
                <a:solidFill>
                  <a:srgbClr val="000000"/>
                </a:solidFill>
                <a:effectLst/>
                <a:latin typeface="メイリオ" panose="020B0604030504040204" pitchFamily="50" charset="-128"/>
                <a:ea typeface="メイリオ" panose="020B0604030504040204" pitchFamily="50" charset="-128"/>
                <a:cs typeface="+mn-cs"/>
              </a:rPr>
              <a:t>(Latent Dirichlet Allocation) [1]</a:t>
            </a:r>
            <a:endParaRPr lang="ja-JP" altLang="ja-JP" sz="1400" dirty="0">
              <a:effectLst/>
            </a:endParaRPr>
          </a:p>
        </p:txBody>
      </p:sp>
      <p:sp>
        <p:nvSpPr>
          <p:cNvPr id="32" name="テキスト プレースホルダー 7">
            <a:extLst>
              <a:ext uri="{FF2B5EF4-FFF2-40B4-BE49-F238E27FC236}">
                <a16:creationId xmlns:a16="http://schemas.microsoft.com/office/drawing/2014/main" id="{C1776939-C69B-4643-B412-4991FCC8E4B2}"/>
              </a:ext>
            </a:extLst>
          </p:cNvPr>
          <p:cNvSpPr txBox="1">
            <a:spLocks/>
          </p:cNvSpPr>
          <p:nvPr/>
        </p:nvSpPr>
        <p:spPr>
          <a:xfrm>
            <a:off x="9909439" y="2770483"/>
            <a:ext cx="744283"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200"/>
              </a:spcBef>
              <a:spcAft>
                <a:spcPts val="1200"/>
              </a:spcAft>
              <a:buClr>
                <a:srgbClr val="4068E1"/>
              </a:buClr>
              <a:buSzPct val="75000"/>
              <a:buFont typeface="Wingdings" panose="05000000000000000000" pitchFamily="2" charset="2"/>
              <a:buNone/>
              <a:defRPr kumimoji="1"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spcAft>
                <a:spcPts val="1200"/>
              </a:spcAft>
              <a:buClr>
                <a:srgbClr val="4068E1"/>
              </a:buClr>
              <a:buSzPct val="80000"/>
              <a:buFont typeface="Arial" panose="020B0604020202020204" pitchFamily="34" charset="0"/>
              <a:buNone/>
              <a:defRPr kumimoji="1" sz="2000" b="1" kern="1200">
                <a:solidFill>
                  <a:schemeClr val="tx1"/>
                </a:solidFill>
                <a:latin typeface="+mn-lt"/>
                <a:ea typeface="+mn-ea"/>
                <a:cs typeface="+mn-cs"/>
              </a:defRPr>
            </a:lvl2pPr>
            <a:lvl3pPr marL="914400" indent="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None/>
              <a:defRPr kumimoji="1" sz="1800" b="1" kern="1200">
                <a:solidFill>
                  <a:schemeClr val="tx1"/>
                </a:solidFill>
                <a:latin typeface="+mn-lt"/>
                <a:ea typeface="+mn-ea"/>
                <a:cs typeface="+mn-cs"/>
              </a:defRPr>
            </a:lvl3pPr>
            <a:lvl4pPr marL="1371600" indent="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None/>
              <a:defRPr kumimoji="1" sz="1600" b="1" kern="1200">
                <a:solidFill>
                  <a:schemeClr val="tx1"/>
                </a:solidFill>
                <a:latin typeface="+mn-lt"/>
                <a:ea typeface="+mn-ea"/>
                <a:cs typeface="+mn-cs"/>
              </a:defRPr>
            </a:lvl4pPr>
            <a:lvl5pPr marL="1828800" indent="0" algn="l" defTabSz="914400" rtl="0" eaLnBrk="1" latinLnBrk="0" hangingPunct="1">
              <a:lnSpc>
                <a:spcPct val="90000"/>
              </a:lnSpc>
              <a:spcBef>
                <a:spcPts val="1200"/>
              </a:spcBef>
              <a:spcAft>
                <a:spcPts val="1200"/>
              </a:spcAft>
              <a:buClr>
                <a:srgbClr val="4068E1"/>
              </a:buClr>
              <a:buSzPct val="80000"/>
              <a:buFont typeface="Yu Gothic" panose="020B0400000000000000" pitchFamily="50" charset="-128"/>
              <a:buNone/>
              <a:defRPr kumimoji="1"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b="1" kern="1200">
                <a:solidFill>
                  <a:schemeClr val="tx1"/>
                </a:solidFill>
                <a:latin typeface="+mn-lt"/>
                <a:ea typeface="+mn-ea"/>
                <a:cs typeface="+mn-cs"/>
              </a:defRPr>
            </a:lvl9pPr>
          </a:lstStyle>
          <a:p>
            <a:pPr marL="0" indent="0" algn="l" rtl="0" eaLnBrk="1" latinLnBrk="0" hangingPunct="1">
              <a:lnSpc>
                <a:spcPct val="90000"/>
              </a:lnSpc>
              <a:spcBef>
                <a:spcPts val="1200"/>
              </a:spcBef>
              <a:spcAft>
                <a:spcPts val="1200"/>
              </a:spcAft>
            </a:pPr>
            <a:r>
              <a:rPr kumimoji="1" lang="en-US" altLang="ja-JP" sz="1600" b="0" kern="1200" dirty="0">
                <a:solidFill>
                  <a:srgbClr val="000000"/>
                </a:solidFill>
                <a:effectLst/>
                <a:latin typeface="メイリオ" panose="020B0604030504040204" pitchFamily="50" charset="-128"/>
                <a:ea typeface="メイリオ" panose="020B0604030504040204" pitchFamily="50" charset="-128"/>
                <a:cs typeface="+mn-cs"/>
              </a:rPr>
              <a:t>[2]</a:t>
            </a:r>
            <a:endParaRPr lang="ja-JP" altLang="ja-JP" sz="1400" dirty="0">
              <a:effectLst/>
            </a:endParaRPr>
          </a:p>
        </p:txBody>
      </p:sp>
      <p:grpSp>
        <p:nvGrpSpPr>
          <p:cNvPr id="41" name="グループ化 40">
            <a:extLst>
              <a:ext uri="{FF2B5EF4-FFF2-40B4-BE49-F238E27FC236}">
                <a16:creationId xmlns:a16="http://schemas.microsoft.com/office/drawing/2014/main" id="{E6B0674F-EC48-4ED9-AB20-47F6BDE29267}"/>
              </a:ext>
            </a:extLst>
          </p:cNvPr>
          <p:cNvGrpSpPr/>
          <p:nvPr/>
        </p:nvGrpSpPr>
        <p:grpSpPr>
          <a:xfrm>
            <a:off x="7039063" y="4319045"/>
            <a:ext cx="1727706" cy="957072"/>
            <a:chOff x="1539240" y="3636878"/>
            <a:chExt cx="1727706" cy="957072"/>
          </a:xfrm>
        </p:grpSpPr>
        <p:pic>
          <p:nvPicPr>
            <p:cNvPr id="37" name="図 36" descr="アイコン&#10;&#10;自動的に生成された説明">
              <a:extLst>
                <a:ext uri="{FF2B5EF4-FFF2-40B4-BE49-F238E27FC236}">
                  <a16:creationId xmlns:a16="http://schemas.microsoft.com/office/drawing/2014/main" id="{9A9A6ECF-7ED7-4133-AECB-2CBB16EBF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40" y="3636878"/>
              <a:ext cx="957072" cy="957072"/>
            </a:xfrm>
            <a:prstGeom prst="rect">
              <a:avLst/>
            </a:prstGeom>
          </p:spPr>
        </p:pic>
        <p:pic>
          <p:nvPicPr>
            <p:cNvPr id="40" name="図 39" descr="図形, 矢印&#10;&#10;自動的に生成された説明">
              <a:extLst>
                <a:ext uri="{FF2B5EF4-FFF2-40B4-BE49-F238E27FC236}">
                  <a16:creationId xmlns:a16="http://schemas.microsoft.com/office/drawing/2014/main" id="{32F5CF0A-3EFB-4C5D-B639-B37D25E4C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54" y="3927857"/>
              <a:ext cx="437892" cy="437892"/>
            </a:xfrm>
            <a:prstGeom prst="rect">
              <a:avLst/>
            </a:prstGeom>
          </p:spPr>
        </p:pic>
      </p:grpSp>
      <p:grpSp>
        <p:nvGrpSpPr>
          <p:cNvPr id="42" name="グループ化 41">
            <a:extLst>
              <a:ext uri="{FF2B5EF4-FFF2-40B4-BE49-F238E27FC236}">
                <a16:creationId xmlns:a16="http://schemas.microsoft.com/office/drawing/2014/main" id="{F59A0273-2C5F-41E2-809B-13DAB22406A7}"/>
              </a:ext>
            </a:extLst>
          </p:cNvPr>
          <p:cNvGrpSpPr/>
          <p:nvPr/>
        </p:nvGrpSpPr>
        <p:grpSpPr>
          <a:xfrm>
            <a:off x="1510502" y="4320045"/>
            <a:ext cx="1727706" cy="957072"/>
            <a:chOff x="1539240" y="3636878"/>
            <a:chExt cx="1727706" cy="957072"/>
          </a:xfrm>
        </p:grpSpPr>
        <p:pic>
          <p:nvPicPr>
            <p:cNvPr id="43" name="図 42" descr="アイコン&#10;&#10;自動的に生成された説明">
              <a:extLst>
                <a:ext uri="{FF2B5EF4-FFF2-40B4-BE49-F238E27FC236}">
                  <a16:creationId xmlns:a16="http://schemas.microsoft.com/office/drawing/2014/main" id="{AA41D935-7357-4167-BBE5-4F331F12E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40" y="3636878"/>
              <a:ext cx="957072" cy="957072"/>
            </a:xfrm>
            <a:prstGeom prst="rect">
              <a:avLst/>
            </a:prstGeom>
          </p:spPr>
        </p:pic>
        <p:pic>
          <p:nvPicPr>
            <p:cNvPr id="44" name="図 43" descr="図形, 矢印&#10;&#10;自動的に生成された説明">
              <a:extLst>
                <a:ext uri="{FF2B5EF4-FFF2-40B4-BE49-F238E27FC236}">
                  <a16:creationId xmlns:a16="http://schemas.microsoft.com/office/drawing/2014/main" id="{02D3BD75-A742-4DD7-9C0B-624264CBC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54" y="3927857"/>
              <a:ext cx="437892" cy="437892"/>
            </a:xfrm>
            <a:prstGeom prst="rect">
              <a:avLst/>
            </a:prstGeom>
          </p:spPr>
        </p:pic>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7388B7A-57D6-4E8E-BC24-F429A8301705}"/>
                  </a:ext>
                </a:extLst>
              </p:cNvPr>
              <p:cNvSpPr txBox="1"/>
              <p:nvPr/>
            </p:nvSpPr>
            <p:spPr>
              <a:xfrm flipH="1">
                <a:off x="3461222" y="4291830"/>
                <a:ext cx="1340801" cy="1015663"/>
              </a:xfrm>
              <a:prstGeom prst="rect">
                <a:avLst/>
              </a:prstGeom>
              <a:noFill/>
            </p:spPr>
            <p:txBody>
              <a:bodyPr wrap="square" rtlCol="0">
                <a:spAutoFit/>
              </a:bodyPr>
              <a:lstStyle/>
              <a:p>
                <a:pPr algn="ctr"/>
                <a:r>
                  <a:rPr kumimoji="1" lang="ja-JP" altLang="en-US" dirty="0">
                    <a:solidFill>
                      <a:schemeClr val="tx1">
                        <a:lumMod val="85000"/>
                        <a:lumOff val="15000"/>
                      </a:schemeClr>
                    </a:solidFill>
                    <a:latin typeface="游ゴシック Medium" panose="020B0500000000000000" pitchFamily="50" charset="-128"/>
                    <a:ea typeface="游ゴシック Medium" panose="020B0500000000000000" pitchFamily="50" charset="-128"/>
                  </a:rPr>
                  <a:t>野球　</a:t>
                </a:r>
                <a:r>
                  <a:rPr kumimoji="1" lang="en-US" altLang="ja-JP" dirty="0">
                    <a:solidFill>
                      <a:schemeClr val="tx1">
                        <a:lumMod val="85000"/>
                        <a:lumOff val="15000"/>
                      </a:schemeClr>
                    </a:solidFill>
                    <a:latin typeface="游ゴシック Medium" panose="020B0500000000000000" pitchFamily="50" charset="-128"/>
                    <a:ea typeface="游ゴシック Medium" panose="020B0500000000000000" pitchFamily="50" charset="-128"/>
                  </a:rPr>
                  <a:t>0.33</a:t>
                </a:r>
              </a:p>
              <a:p>
                <a:pPr algn="ctr"/>
                <a:r>
                  <a:rPr kumimoji="1" lang="ja-JP" altLang="en-US" dirty="0">
                    <a:solidFill>
                      <a:schemeClr val="tx1">
                        <a:lumMod val="85000"/>
                        <a:lumOff val="15000"/>
                      </a:schemeClr>
                    </a:solidFill>
                    <a:latin typeface="游ゴシック Medium" panose="020B0500000000000000" pitchFamily="50" charset="-128"/>
                    <a:ea typeface="游ゴシック Medium" panose="020B0500000000000000" pitchFamily="50" charset="-128"/>
                  </a:rPr>
                  <a:t>優勝　</a:t>
                </a:r>
                <a:r>
                  <a:rPr kumimoji="1" lang="en-US" altLang="ja-JP" dirty="0">
                    <a:solidFill>
                      <a:schemeClr val="tx1">
                        <a:lumMod val="85000"/>
                        <a:lumOff val="15000"/>
                      </a:schemeClr>
                    </a:solidFill>
                    <a:latin typeface="游ゴシック Medium" panose="020B0500000000000000" pitchFamily="50" charset="-128"/>
                    <a:ea typeface="游ゴシック Medium" panose="020B0500000000000000" pitchFamily="50" charset="-128"/>
                  </a:rPr>
                  <a:t>0.26</a:t>
                </a:r>
              </a:p>
              <a:p>
                <a:pPr algn="ctr"/>
                <a14:m>
                  <m:oMathPara xmlns:m="http://schemas.openxmlformats.org/officeDocument/2006/math">
                    <m:oMathParaPr>
                      <m:jc m:val="centerGroup"/>
                    </m:oMathParaPr>
                    <m:oMath xmlns:m="http://schemas.openxmlformats.org/officeDocument/2006/math">
                      <m:r>
                        <a:rPr kumimoji="1" lang="ja-JP" altLang="en-US" sz="2400" b="0" i="1" smtClean="0">
                          <a:solidFill>
                            <a:schemeClr val="tx1">
                              <a:lumMod val="85000"/>
                              <a:lumOff val="15000"/>
                            </a:schemeClr>
                          </a:solidFill>
                          <a:latin typeface="Cambria Math" panose="02040503050406030204" pitchFamily="18" charset="0"/>
                          <a:ea typeface="游ゴシック Medium" panose="020B0500000000000000" pitchFamily="50" charset="-128"/>
                        </a:rPr>
                        <m:t>⋮</m:t>
                      </m:r>
                    </m:oMath>
                  </m:oMathPara>
                </a14:m>
                <a:endParaRPr kumimoji="1" lang="ja-JP" altLang="en-US" dirty="0">
                  <a:solidFill>
                    <a:schemeClr val="tx1">
                      <a:lumMod val="85000"/>
                      <a:lumOff val="15000"/>
                    </a:schemeClr>
                  </a:solidFill>
                  <a:latin typeface="游ゴシック Medium" panose="020B0500000000000000" pitchFamily="50" charset="-128"/>
                  <a:ea typeface="游ゴシック Medium" panose="020B0500000000000000" pitchFamily="50" charset="-128"/>
                </a:endParaRPr>
              </a:p>
            </p:txBody>
          </p:sp>
        </mc:Choice>
        <mc:Fallback xmlns="">
          <p:sp>
            <p:nvSpPr>
              <p:cNvPr id="45" name="テキスト ボックス 44">
                <a:extLst>
                  <a:ext uri="{FF2B5EF4-FFF2-40B4-BE49-F238E27FC236}">
                    <a16:creationId xmlns:a16="http://schemas.microsoft.com/office/drawing/2014/main" id="{87388B7A-57D6-4E8E-BC24-F429A8301705}"/>
                  </a:ext>
                </a:extLst>
              </p:cNvPr>
              <p:cNvSpPr txBox="1">
                <a:spLocks noRot="1" noChangeAspect="1" noMove="1" noResize="1" noEditPoints="1" noAdjustHandles="1" noChangeArrowheads="1" noChangeShapeType="1" noTextEdit="1"/>
              </p:cNvSpPr>
              <p:nvPr/>
            </p:nvSpPr>
            <p:spPr>
              <a:xfrm flipH="1">
                <a:off x="3461222" y="4291830"/>
                <a:ext cx="1340801" cy="1015663"/>
              </a:xfrm>
              <a:prstGeom prst="rect">
                <a:avLst/>
              </a:prstGeom>
              <a:blipFill>
                <a:blip r:embed="rId5"/>
                <a:stretch>
                  <a:fillRect l="-3182" t="-2994" r="-2273"/>
                </a:stretch>
              </a:blipFill>
            </p:spPr>
            <p:txBody>
              <a:bodyPr/>
              <a:lstStyle/>
              <a:p>
                <a:r>
                  <a:rPr lang="ja-JP" altLang="en-US">
                    <a:noFill/>
                  </a:rPr>
                  <a:t> </a:t>
                </a:r>
              </a:p>
            </p:txBody>
          </p:sp>
        </mc:Fallback>
      </mc:AlternateContent>
      <p:sp>
        <p:nvSpPr>
          <p:cNvPr id="49" name="テキスト ボックス 48">
            <a:extLst>
              <a:ext uri="{FF2B5EF4-FFF2-40B4-BE49-F238E27FC236}">
                <a16:creationId xmlns:a16="http://schemas.microsoft.com/office/drawing/2014/main" id="{BFBBAD90-2B05-411B-A78E-84B8E0633411}"/>
              </a:ext>
            </a:extLst>
          </p:cNvPr>
          <p:cNvSpPr txBox="1"/>
          <p:nvPr/>
        </p:nvSpPr>
        <p:spPr>
          <a:xfrm>
            <a:off x="4814025" y="4196464"/>
            <a:ext cx="458139" cy="707886"/>
          </a:xfrm>
          <a:prstGeom prst="rect">
            <a:avLst/>
          </a:prstGeom>
          <a:noFill/>
        </p:spPr>
        <p:txBody>
          <a:bodyPr wrap="square" rtlCol="0">
            <a:spAutoFit/>
          </a:bodyPr>
          <a:lstStyle/>
          <a:p>
            <a:r>
              <a:rPr kumimoji="1" lang="en-US" altLang="ja-JP" sz="4000" dirty="0">
                <a:solidFill>
                  <a:srgbClr val="4B4B4B"/>
                </a:solidFill>
              </a:rPr>
              <a:t>}</a:t>
            </a:r>
            <a:endParaRPr kumimoji="1" lang="ja-JP" altLang="en-US" sz="4000" dirty="0">
              <a:solidFill>
                <a:srgbClr val="4B4B4B"/>
              </a:solidFill>
            </a:endParaRPr>
          </a:p>
        </p:txBody>
      </p:sp>
      <p:pic>
        <p:nvPicPr>
          <p:cNvPr id="51" name="図 50" descr="アイコン&#10;&#10;中程度の精度で自動的に生成された説明">
            <a:extLst>
              <a:ext uri="{FF2B5EF4-FFF2-40B4-BE49-F238E27FC236}">
                <a16:creationId xmlns:a16="http://schemas.microsoft.com/office/drawing/2014/main" id="{C6C3426B-3B6A-489A-BE02-8C7233E2DE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7925" y="4438996"/>
            <a:ext cx="316493" cy="316493"/>
          </a:xfrm>
          <a:prstGeom prst="rect">
            <a:avLst/>
          </a:prstGeom>
        </p:spPr>
      </p:pic>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2BE10A13-AF7E-45B3-A37F-BD0F06426170}"/>
                  </a:ext>
                </a:extLst>
              </p:cNvPr>
              <p:cNvSpPr txBox="1"/>
              <p:nvPr/>
            </p:nvSpPr>
            <p:spPr>
              <a:xfrm flipH="1">
                <a:off x="8644271" y="4349073"/>
                <a:ext cx="1340801" cy="9069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2000" i="1" smtClean="0">
                              <a:solidFill>
                                <a:schemeClr val="tx1">
                                  <a:lumMod val="85000"/>
                                  <a:lumOff val="15000"/>
                                </a:schemeClr>
                              </a:solidFill>
                              <a:latin typeface="Cambria Math" panose="02040503050406030204" pitchFamily="18" charset="0"/>
                              <a:ea typeface="游ゴシック Medium" panose="020B0500000000000000" pitchFamily="50" charset="-128"/>
                            </a:rPr>
                          </m:ctrlPr>
                        </m:dPr>
                        <m:e>
                          <m:eqArr>
                            <m:eqArrPr>
                              <m:ctrlPr>
                                <a:rPr kumimoji="1" lang="en-US" altLang="ja-JP" sz="2000" i="1" smtClean="0">
                                  <a:solidFill>
                                    <a:schemeClr val="tx1">
                                      <a:lumMod val="85000"/>
                                      <a:lumOff val="15000"/>
                                    </a:schemeClr>
                                  </a:solidFill>
                                  <a:latin typeface="Cambria Math" panose="02040503050406030204" pitchFamily="18" charset="0"/>
                                  <a:ea typeface="游ゴシック Medium" panose="020B0500000000000000" pitchFamily="50" charset="-128"/>
                                </a:rPr>
                              </m:ctrlPr>
                            </m:eqArrPr>
                            <m:e>
                              <m:sSub>
                                <m:sSubPr>
                                  <m:ctrlPr>
                                    <a:rPr kumimoji="1" lang="en-US" altLang="ja-JP" sz="2000" i="1" smtClean="0">
                                      <a:solidFill>
                                        <a:schemeClr val="tx1">
                                          <a:lumMod val="85000"/>
                                          <a:lumOff val="15000"/>
                                        </a:schemeClr>
                                      </a:solidFill>
                                      <a:latin typeface="Cambria Math" panose="02040503050406030204" pitchFamily="18" charset="0"/>
                                      <a:ea typeface="游ゴシック Medium" panose="020B0500000000000000" pitchFamily="50" charset="-128"/>
                                    </a:rPr>
                                  </m:ctrlPr>
                                </m:sSubPr>
                                <m:e>
                                  <m:r>
                                    <a:rPr kumimoji="1" lang="en-US" altLang="ja-JP" sz="2000" b="0" i="1" smtClean="0">
                                      <a:solidFill>
                                        <a:schemeClr val="tx1">
                                          <a:lumMod val="85000"/>
                                          <a:lumOff val="15000"/>
                                        </a:schemeClr>
                                      </a:solidFill>
                                      <a:latin typeface="Cambria Math" panose="02040503050406030204" pitchFamily="18" charset="0"/>
                                      <a:ea typeface="游ゴシック Medium" panose="020B0500000000000000" pitchFamily="50" charset="-128"/>
                                    </a:rPr>
                                    <m:t>𝑥</m:t>
                                  </m:r>
                                </m:e>
                                <m:sub>
                                  <m:r>
                                    <a:rPr kumimoji="1" lang="en-US" altLang="ja-JP" sz="2000" b="0" i="1" smtClean="0">
                                      <a:solidFill>
                                        <a:schemeClr val="tx1">
                                          <a:lumMod val="85000"/>
                                          <a:lumOff val="15000"/>
                                        </a:schemeClr>
                                      </a:solidFill>
                                      <a:latin typeface="Cambria Math" panose="02040503050406030204" pitchFamily="18" charset="0"/>
                                      <a:ea typeface="游ゴシック Medium" panose="020B0500000000000000" pitchFamily="50" charset="-128"/>
                                    </a:rPr>
                                    <m:t>1</m:t>
                                  </m:r>
                                </m:sub>
                              </m:sSub>
                            </m:e>
                            <m:e>
                              <m:r>
                                <a:rPr kumimoji="1" lang="en-US" altLang="ja-JP" sz="2000" i="1" smtClean="0">
                                  <a:solidFill>
                                    <a:schemeClr val="tx1">
                                      <a:lumMod val="85000"/>
                                      <a:lumOff val="15000"/>
                                    </a:schemeClr>
                                  </a:solidFill>
                                  <a:latin typeface="Cambria Math" panose="02040503050406030204" pitchFamily="18" charset="0"/>
                                  <a:ea typeface="Cambria Math" panose="02040503050406030204" pitchFamily="18" charset="0"/>
                                </a:rPr>
                                <m:t>⋮</m:t>
                              </m:r>
                            </m:e>
                            <m:e>
                              <m:sSub>
                                <m:sSubPr>
                                  <m:ctrlPr>
                                    <a:rPr kumimoji="1" lang="en-US" altLang="ja-JP" sz="20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kumimoji="1" lang="en-US" altLang="ja-JP" sz="2000" b="0" i="1" smtClean="0">
                                      <a:solidFill>
                                        <a:schemeClr val="tx1">
                                          <a:lumMod val="85000"/>
                                          <a:lumOff val="15000"/>
                                        </a:schemeClr>
                                      </a:solidFill>
                                      <a:latin typeface="Cambria Math" panose="02040503050406030204" pitchFamily="18" charset="0"/>
                                      <a:ea typeface="Cambria Math" panose="02040503050406030204" pitchFamily="18" charset="0"/>
                                    </a:rPr>
                                    <m:t>𝑥</m:t>
                                  </m:r>
                                </m:e>
                                <m:sub>
                                  <m:r>
                                    <a:rPr kumimoji="1" lang="en-US" altLang="ja-JP" sz="2000" b="0" i="1" smtClean="0">
                                      <a:solidFill>
                                        <a:schemeClr val="tx1">
                                          <a:lumMod val="85000"/>
                                          <a:lumOff val="15000"/>
                                        </a:schemeClr>
                                      </a:solidFill>
                                      <a:latin typeface="Cambria Math" panose="02040503050406030204" pitchFamily="18" charset="0"/>
                                      <a:ea typeface="Cambria Math" panose="02040503050406030204" pitchFamily="18" charset="0"/>
                                    </a:rPr>
                                    <m:t>𝑛</m:t>
                                  </m:r>
                                </m:sub>
                              </m:sSub>
                            </m:e>
                          </m:eqArr>
                        </m:e>
                      </m:d>
                    </m:oMath>
                  </m:oMathPara>
                </a14:m>
                <a:endParaRPr kumimoji="1" lang="ja-JP" altLang="en-US" sz="2000" dirty="0">
                  <a:solidFill>
                    <a:srgbClr val="FF725E"/>
                  </a:solidFill>
                  <a:latin typeface="游ゴシック Medium" panose="020B0500000000000000" pitchFamily="50" charset="-128"/>
                  <a:ea typeface="游ゴシック Medium" panose="020B0500000000000000" pitchFamily="50" charset="-128"/>
                </a:endParaRPr>
              </a:p>
            </p:txBody>
          </p:sp>
        </mc:Choice>
        <mc:Fallback xmlns="">
          <p:sp>
            <p:nvSpPr>
              <p:cNvPr id="55" name="テキスト ボックス 54">
                <a:extLst>
                  <a:ext uri="{FF2B5EF4-FFF2-40B4-BE49-F238E27FC236}">
                    <a16:creationId xmlns:a16="http://schemas.microsoft.com/office/drawing/2014/main" id="{2BE10A13-AF7E-45B3-A37F-BD0F06426170}"/>
                  </a:ext>
                </a:extLst>
              </p:cNvPr>
              <p:cNvSpPr txBox="1">
                <a:spLocks noRot="1" noChangeAspect="1" noMove="1" noResize="1" noEditPoints="1" noAdjustHandles="1" noChangeArrowheads="1" noChangeShapeType="1" noTextEdit="1"/>
              </p:cNvSpPr>
              <p:nvPr/>
            </p:nvSpPr>
            <p:spPr>
              <a:xfrm flipH="1">
                <a:off x="8644271" y="4349073"/>
                <a:ext cx="1340801" cy="906980"/>
              </a:xfrm>
              <a:prstGeom prst="rect">
                <a:avLst/>
              </a:prstGeom>
              <a:blipFill>
                <a:blip r:embed="rId7"/>
                <a:stretch>
                  <a:fillRect/>
                </a:stretch>
              </a:blipFill>
            </p:spPr>
            <p:txBody>
              <a:bodyPr/>
              <a:lstStyle/>
              <a:p>
                <a:r>
                  <a:rPr lang="ja-JP" altLang="en-US">
                    <a:noFill/>
                  </a:rPr>
                  <a:t> </a:t>
                </a:r>
              </a:p>
            </p:txBody>
          </p:sp>
        </mc:Fallback>
      </mc:AlternateContent>
      <p:sp>
        <p:nvSpPr>
          <p:cNvPr id="58" name="矢印: 下 57">
            <a:extLst>
              <a:ext uri="{FF2B5EF4-FFF2-40B4-BE49-F238E27FC236}">
                <a16:creationId xmlns:a16="http://schemas.microsoft.com/office/drawing/2014/main" id="{95E7AB9A-51CF-472B-ABC8-F24631E895F6}"/>
              </a:ext>
            </a:extLst>
          </p:cNvPr>
          <p:cNvSpPr/>
          <p:nvPr/>
        </p:nvSpPr>
        <p:spPr>
          <a:xfrm rot="5400000">
            <a:off x="9828507" y="4301964"/>
            <a:ext cx="161863" cy="402334"/>
          </a:xfrm>
          <a:prstGeom prst="downArrow">
            <a:avLst>
              <a:gd name="adj1" fmla="val 33443"/>
              <a:gd name="adj2" fmla="val 91392"/>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矢印: 下 58">
            <a:extLst>
              <a:ext uri="{FF2B5EF4-FFF2-40B4-BE49-F238E27FC236}">
                <a16:creationId xmlns:a16="http://schemas.microsoft.com/office/drawing/2014/main" id="{9F0B9993-F0E9-484C-8B7C-93022E65396F}"/>
              </a:ext>
            </a:extLst>
          </p:cNvPr>
          <p:cNvSpPr/>
          <p:nvPr/>
        </p:nvSpPr>
        <p:spPr>
          <a:xfrm rot="5400000">
            <a:off x="9828506" y="4607831"/>
            <a:ext cx="161863" cy="402334"/>
          </a:xfrm>
          <a:prstGeom prst="downArrow">
            <a:avLst>
              <a:gd name="adj1" fmla="val 33443"/>
              <a:gd name="adj2" fmla="val 91392"/>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60" name="テキスト ボックス 59">
            <a:extLst>
              <a:ext uri="{FF2B5EF4-FFF2-40B4-BE49-F238E27FC236}">
                <a16:creationId xmlns:a16="http://schemas.microsoft.com/office/drawing/2014/main" id="{347B5BAE-729A-4E04-9B73-16C800941C6D}"/>
              </a:ext>
            </a:extLst>
          </p:cNvPr>
          <p:cNvSpPr txBox="1"/>
          <p:nvPr/>
        </p:nvSpPr>
        <p:spPr>
          <a:xfrm flipH="1">
            <a:off x="10165311" y="4343465"/>
            <a:ext cx="1340801" cy="646331"/>
          </a:xfrm>
          <a:prstGeom prst="rect">
            <a:avLst/>
          </a:prstGeom>
          <a:noFill/>
        </p:spPr>
        <p:txBody>
          <a:bodyPr wrap="square" rtlCol="0">
            <a:spAutoFit/>
          </a:bodyPr>
          <a:lstStyle/>
          <a:p>
            <a:r>
              <a:rPr kumimoji="1" lang="ja-JP" altLang="en-US" dirty="0">
                <a:solidFill>
                  <a:srgbClr val="4068E1"/>
                </a:solidFill>
                <a:latin typeface="游ゴシック Medium" panose="020B0500000000000000" pitchFamily="50" charset="-128"/>
                <a:ea typeface="游ゴシック Medium" panose="020B0500000000000000" pitchFamily="50" charset="-128"/>
              </a:rPr>
              <a:t>出来事？</a:t>
            </a:r>
            <a:endParaRPr kumimoji="1" lang="en-US" altLang="ja-JP" dirty="0">
              <a:solidFill>
                <a:srgbClr val="4068E1"/>
              </a:solidFill>
              <a:latin typeface="游ゴシック Medium" panose="020B0500000000000000" pitchFamily="50" charset="-128"/>
              <a:ea typeface="游ゴシック Medium" panose="020B0500000000000000" pitchFamily="50" charset="-128"/>
            </a:endParaRPr>
          </a:p>
          <a:p>
            <a:r>
              <a:rPr kumimoji="1" lang="ja-JP" altLang="en-US" dirty="0">
                <a:solidFill>
                  <a:srgbClr val="FF725E"/>
                </a:solidFill>
                <a:latin typeface="游ゴシック Medium" panose="020B0500000000000000" pitchFamily="50" charset="-128"/>
                <a:ea typeface="游ゴシック Medium" panose="020B0500000000000000" pitchFamily="50" charset="-128"/>
              </a:rPr>
              <a:t>主張？</a:t>
            </a:r>
          </a:p>
        </p:txBody>
      </p:sp>
      <p:pic>
        <p:nvPicPr>
          <p:cNvPr id="62" name="図 61" descr="アイコン&#10;&#10;自動的に生成された説明">
            <a:extLst>
              <a:ext uri="{FF2B5EF4-FFF2-40B4-BE49-F238E27FC236}">
                <a16:creationId xmlns:a16="http://schemas.microsoft.com/office/drawing/2014/main" id="{2B05E48C-AE58-4EA1-B05C-F0650CB8C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5435969" y="4662497"/>
            <a:ext cx="170396" cy="170396"/>
          </a:xfrm>
          <a:prstGeom prst="rect">
            <a:avLst/>
          </a:prstGeom>
        </p:spPr>
      </p:pic>
      <p:sp>
        <p:nvSpPr>
          <p:cNvPr id="2" name="テキスト ボックス 1">
            <a:extLst>
              <a:ext uri="{FF2B5EF4-FFF2-40B4-BE49-F238E27FC236}">
                <a16:creationId xmlns:a16="http://schemas.microsoft.com/office/drawing/2014/main" id="{BA4274C5-EFC8-4EE1-9C05-F548793F98E2}"/>
              </a:ext>
            </a:extLst>
          </p:cNvPr>
          <p:cNvSpPr txBox="1"/>
          <p:nvPr/>
        </p:nvSpPr>
        <p:spPr>
          <a:xfrm>
            <a:off x="1073477" y="3736133"/>
            <a:ext cx="4916731" cy="369332"/>
          </a:xfrm>
          <a:prstGeom prst="rect">
            <a:avLst/>
          </a:prstGeom>
          <a:noFill/>
        </p:spPr>
        <p:txBody>
          <a:bodyPr wrap="none" rtlCol="0">
            <a:spAutoFit/>
          </a:bodyPr>
          <a:lstStyle/>
          <a:p>
            <a:pPr marL="342900" indent="-342900">
              <a:buClr>
                <a:srgbClr val="4068E1"/>
              </a:buClr>
              <a:buFont typeface="Arial" panose="020B0604020202020204" pitchFamily="34" charset="0"/>
              <a:buChar char="►"/>
            </a:pPr>
            <a:r>
              <a:rPr lang="ja-JP" altLang="en-US" b="1" dirty="0">
                <a:solidFill>
                  <a:schemeClr val="tx1">
                    <a:lumMod val="85000"/>
                    <a:lumOff val="15000"/>
                  </a:schemeClr>
                </a:solidFill>
              </a:rPr>
              <a:t>話題を表す単語同士の関係性が得られない</a:t>
            </a:r>
            <a:endParaRPr lang="en-US" altLang="ja-JP" b="1" dirty="0">
              <a:solidFill>
                <a:schemeClr val="tx1">
                  <a:lumMod val="85000"/>
                  <a:lumOff val="15000"/>
                </a:schemeClr>
              </a:solidFill>
            </a:endParaRPr>
          </a:p>
        </p:txBody>
      </p:sp>
      <p:sp>
        <p:nvSpPr>
          <p:cNvPr id="31" name="テキスト ボックス 30">
            <a:extLst>
              <a:ext uri="{FF2B5EF4-FFF2-40B4-BE49-F238E27FC236}">
                <a16:creationId xmlns:a16="http://schemas.microsoft.com/office/drawing/2014/main" id="{6D5B1E8F-AED4-4D43-8850-663A292C165B}"/>
              </a:ext>
            </a:extLst>
          </p:cNvPr>
          <p:cNvSpPr txBox="1"/>
          <p:nvPr/>
        </p:nvSpPr>
        <p:spPr>
          <a:xfrm>
            <a:off x="6004917" y="3747675"/>
            <a:ext cx="5032147" cy="348557"/>
          </a:xfrm>
          <a:prstGeom prst="rect">
            <a:avLst/>
          </a:prstGeom>
          <a:noFill/>
        </p:spPr>
        <p:txBody>
          <a:bodyPr wrap="none" rtlCol="0">
            <a:spAutoFit/>
          </a:bodyPr>
          <a:lstStyle/>
          <a:p>
            <a:pPr marL="685800" indent="-283464" algn="l" rtl="0" eaLnBrk="1" latinLnBrk="0" hangingPunct="1">
              <a:lnSpc>
                <a:spcPct val="90000"/>
              </a:lnSpc>
              <a:spcBef>
                <a:spcPts val="1200"/>
              </a:spcBef>
              <a:spcAft>
                <a:spcPts val="1200"/>
              </a:spcAft>
              <a:buClr>
                <a:srgbClr val="4068E1"/>
              </a:buClr>
              <a:buSzPct val="80000"/>
              <a:buFont typeface="Arial" panose="020B0604020202020204" pitchFamily="34" charset="0"/>
              <a:buChar char="►"/>
            </a:pPr>
            <a:r>
              <a:rPr kumimoji="1" lang="ja-JP" altLang="ja-JP" b="1" kern="1200" dirty="0">
                <a:solidFill>
                  <a:srgbClr val="262626"/>
                </a:solidFill>
                <a:effectLst/>
                <a:latin typeface="Segoe UI" panose="020B0502040204020203" pitchFamily="34" charset="0"/>
                <a:ea typeface="メイリオ" panose="020B0604030504040204" pitchFamily="50" charset="-128"/>
                <a:cs typeface="+mn-cs"/>
              </a:rPr>
              <a:t>全文から出来事と主張の区別ができない</a:t>
            </a:r>
            <a:endParaRPr lang="ja-JP" altLang="ja-JP" b="1" dirty="0">
              <a:effectLst/>
            </a:endParaRPr>
          </a:p>
        </p:txBody>
      </p:sp>
      <mc:AlternateContent xmlns:mc="http://schemas.openxmlformats.org/markup-compatibility/2006" xmlns:a14="http://schemas.microsoft.com/office/drawing/2010/main">
        <mc:Choice Requires="a14">
          <p:sp>
            <p:nvSpPr>
              <p:cNvPr id="33" name="コンテンツ プレースホルダー 10">
                <a:extLst>
                  <a:ext uri="{FF2B5EF4-FFF2-40B4-BE49-F238E27FC236}">
                    <a16:creationId xmlns:a16="http://schemas.microsoft.com/office/drawing/2014/main" id="{8DE0CD61-E05A-4E5D-85A5-C6162109EC8C}"/>
                  </a:ext>
                </a:extLst>
              </p:cNvPr>
              <p:cNvSpPr txBox="1">
                <a:spLocks/>
              </p:cNvSpPr>
              <p:nvPr/>
            </p:nvSpPr>
            <p:spPr>
              <a:xfrm>
                <a:off x="8221822" y="2863514"/>
                <a:ext cx="5183188" cy="1325056"/>
              </a:xfrm>
              <a:prstGeom prst="rect">
                <a:avLst/>
              </a:prstGeom>
            </p:spPr>
            <p:txBody>
              <a:bodyPr vert="horz" lIns="91440" tIns="45720" rIns="91440" bIns="45720" rtlCol="0">
                <a:normAutofit/>
              </a:bodyPr>
              <a:lstStyle>
                <a:lvl1pPr marL="228600" indent="-288000" algn="l" defTabSz="914400" rtl="0" eaLnBrk="1" latinLnBrk="0" hangingPunct="1">
                  <a:lnSpc>
                    <a:spcPct val="90000"/>
                  </a:lnSpc>
                  <a:spcBef>
                    <a:spcPts val="1200"/>
                  </a:spcBef>
                  <a:spcAft>
                    <a:spcPts val="1200"/>
                  </a:spcAft>
                  <a:buClr>
                    <a:srgbClr val="4068E1"/>
                  </a:buClr>
                  <a:buSzPct val="75000"/>
                  <a:buFont typeface="Wingdings" panose="05000000000000000000" pitchFamily="2" charset="2"/>
                  <a:buChar char="n"/>
                  <a:defRPr kumimoji="1" sz="2400" kern="1200">
                    <a:solidFill>
                      <a:schemeClr val="tx1"/>
                    </a:solidFill>
                    <a:latin typeface="+mn-lt"/>
                    <a:ea typeface="+mn-ea"/>
                    <a:cs typeface="+mn-cs"/>
                  </a:defRPr>
                </a:lvl1pPr>
                <a:lvl2pPr marL="685800" indent="-288000" algn="l" defTabSz="914400" rtl="0" eaLnBrk="1" latinLnBrk="0" hangingPunct="1">
                  <a:lnSpc>
                    <a:spcPct val="90000"/>
                  </a:lnSpc>
                  <a:spcBef>
                    <a:spcPts val="1200"/>
                  </a:spcBef>
                  <a:spcAft>
                    <a:spcPts val="1200"/>
                  </a:spcAft>
                  <a:buClr>
                    <a:srgbClr val="4068E1"/>
                  </a:buClr>
                  <a:buSzPct val="80000"/>
                  <a:buFont typeface="Arial" panose="020B0604020202020204" pitchFamily="34" charset="0"/>
                  <a:buChar char="►"/>
                  <a:defRPr kumimoji="1" sz="2000" kern="1200">
                    <a:solidFill>
                      <a:schemeClr val="tx1"/>
                    </a:solidFill>
                    <a:latin typeface="+mn-lt"/>
                    <a:ea typeface="+mn-ea"/>
                    <a:cs typeface="+mn-cs"/>
                  </a:defRPr>
                </a:lvl2pPr>
                <a:lvl3pPr marL="1143000" indent="-28800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Char char="○"/>
                  <a:defRPr kumimoji="1" sz="1800" kern="1200">
                    <a:solidFill>
                      <a:schemeClr val="tx1"/>
                    </a:solidFill>
                    <a:latin typeface="+mn-lt"/>
                    <a:ea typeface="+mn-ea"/>
                    <a:cs typeface="+mn-cs"/>
                  </a:defRPr>
                </a:lvl3pPr>
                <a:lvl4pPr marL="1600200" indent="-288000" algn="l" defTabSz="914400" rtl="0" eaLnBrk="1" latinLnBrk="0" hangingPunct="1">
                  <a:lnSpc>
                    <a:spcPct val="90000"/>
                  </a:lnSpc>
                  <a:spcBef>
                    <a:spcPts val="1200"/>
                  </a:spcBef>
                  <a:spcAft>
                    <a:spcPts val="1200"/>
                  </a:spcAft>
                  <a:buClr>
                    <a:srgbClr val="4068E1"/>
                  </a:buClr>
                  <a:buSzPct val="80000"/>
                  <a:buFont typeface="Segoe UI" panose="020B0502040204020203" pitchFamily="34" charset="0"/>
                  <a:buChar char="−"/>
                  <a:defRPr kumimoji="1" sz="1800" kern="1200">
                    <a:solidFill>
                      <a:schemeClr val="tx1"/>
                    </a:solidFill>
                    <a:latin typeface="+mn-lt"/>
                    <a:ea typeface="+mn-ea"/>
                    <a:cs typeface="+mn-cs"/>
                  </a:defRPr>
                </a:lvl4pPr>
                <a:lvl5pPr marL="2057400" indent="-288000" algn="l" defTabSz="914400" rtl="0" eaLnBrk="1" latinLnBrk="0" hangingPunct="1">
                  <a:lnSpc>
                    <a:spcPct val="90000"/>
                  </a:lnSpc>
                  <a:spcBef>
                    <a:spcPts val="1200"/>
                  </a:spcBef>
                  <a:spcAft>
                    <a:spcPts val="1200"/>
                  </a:spcAft>
                  <a:buClr>
                    <a:srgbClr val="4068E1"/>
                  </a:buClr>
                  <a:buSzPct val="80000"/>
                  <a:buFont typeface="Yu Gothic"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r>
                  <a:rPr lang="en-US" altLang="ja-JP" sz="1600" dirty="0"/>
                  <a:t>1. </a:t>
                </a:r>
                <a:r>
                  <a:rPr lang="ja-JP" altLang="en-US" sz="1600" dirty="0"/>
                  <a:t>話題 </a:t>
                </a:r>
                <a14:m>
                  <m:oMath xmlns:m="http://schemas.openxmlformats.org/officeDocument/2006/math">
                    <m:r>
                      <a:rPr lang="ja-JP" altLang="en-US" sz="1600" i="1" smtClean="0">
                        <a:latin typeface="Cambria Math" panose="02040503050406030204" pitchFamily="18" charset="0"/>
                      </a:rPr>
                      <m:t>≔</m:t>
                    </m:r>
                  </m:oMath>
                </a14:m>
                <a:r>
                  <a:rPr lang="ja-JP" altLang="en-US" sz="1600" dirty="0"/>
                  <a:t> </a:t>
                </a:r>
                <a:r>
                  <a:rPr lang="ja-JP" altLang="en-US" sz="1600" dirty="0">
                    <a:solidFill>
                      <a:srgbClr val="4068E1"/>
                    </a:solidFill>
                  </a:rPr>
                  <a:t>出来事</a:t>
                </a:r>
                <a:r>
                  <a:rPr lang="ja-JP" altLang="en-US" sz="1600" dirty="0"/>
                  <a:t>の要約</a:t>
                </a:r>
                <a:endParaRPr lang="en-US" altLang="ja-JP" sz="1600" dirty="0"/>
              </a:p>
            </p:txBody>
          </p:sp>
        </mc:Choice>
        <mc:Fallback xmlns="">
          <p:sp>
            <p:nvSpPr>
              <p:cNvPr id="33" name="コンテンツ プレースホルダー 10">
                <a:extLst>
                  <a:ext uri="{FF2B5EF4-FFF2-40B4-BE49-F238E27FC236}">
                    <a16:creationId xmlns:a16="http://schemas.microsoft.com/office/drawing/2014/main" id="{8DE0CD61-E05A-4E5D-85A5-C6162109EC8C}"/>
                  </a:ext>
                </a:extLst>
              </p:cNvPr>
              <p:cNvSpPr txBox="1">
                <a:spLocks noRot="1" noChangeAspect="1" noMove="1" noResize="1" noEditPoints="1" noAdjustHandles="1" noChangeArrowheads="1" noChangeShapeType="1" noTextEdit="1"/>
              </p:cNvSpPr>
              <p:nvPr/>
            </p:nvSpPr>
            <p:spPr>
              <a:xfrm>
                <a:off x="8221822" y="2863514"/>
                <a:ext cx="5183188" cy="1325056"/>
              </a:xfrm>
              <a:prstGeom prst="rect">
                <a:avLst/>
              </a:prstGeom>
              <a:blipFill>
                <a:blip r:embed="rId9"/>
                <a:stretch>
                  <a:fillRect l="-706" t="-46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1640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図 40" descr="暗い, テーブル, 飛ぶ, 大きい が含まれている画像&#10;&#10;自動的に生成された説明">
            <a:extLst>
              <a:ext uri="{FF2B5EF4-FFF2-40B4-BE49-F238E27FC236}">
                <a16:creationId xmlns:a16="http://schemas.microsoft.com/office/drawing/2014/main" id="{90DBDF05-25B3-4DA3-ADA4-E33B67228CC2}"/>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6420403" y="3459524"/>
            <a:ext cx="1184104" cy="879276"/>
          </a:xfrm>
          <a:prstGeom prst="rect">
            <a:avLst/>
          </a:prstGeom>
        </p:spPr>
      </p:pic>
      <p:sp>
        <p:nvSpPr>
          <p:cNvPr id="2" name="タイトル 1">
            <a:extLst>
              <a:ext uri="{FF2B5EF4-FFF2-40B4-BE49-F238E27FC236}">
                <a16:creationId xmlns:a16="http://schemas.microsoft.com/office/drawing/2014/main" id="{3DF65241-74B9-43C6-8B1F-4AD80E39BB3A}"/>
              </a:ext>
            </a:extLst>
          </p:cNvPr>
          <p:cNvSpPr>
            <a:spLocks noGrp="1"/>
          </p:cNvSpPr>
          <p:nvPr>
            <p:ph type="title"/>
          </p:nvPr>
        </p:nvSpPr>
        <p:spPr/>
        <p:txBody>
          <a:bodyPr/>
          <a:lstStyle/>
          <a:p>
            <a:r>
              <a:rPr lang="en-US" altLang="ja-JP" dirty="0"/>
              <a:t>4</a:t>
            </a:r>
            <a:r>
              <a:rPr kumimoji="1" lang="en-US" altLang="ja-JP" dirty="0"/>
              <a:t>. </a:t>
            </a:r>
            <a:r>
              <a:rPr kumimoji="1" lang="ja-JP" altLang="en-US" dirty="0"/>
              <a:t>提案手法</a:t>
            </a:r>
            <a:r>
              <a:rPr lang="en-US" altLang="ja-JP" dirty="0"/>
              <a:t> – </a:t>
            </a:r>
            <a:r>
              <a:rPr lang="ja-JP" altLang="en-US" dirty="0"/>
              <a:t>概要</a:t>
            </a:r>
            <a:endParaRPr kumimoji="1" lang="ja-JP" altLang="en-US" dirty="0"/>
          </a:p>
        </p:txBody>
      </p:sp>
      <p:sp>
        <p:nvSpPr>
          <p:cNvPr id="3" name="コンテンツ プレースホルダー 2">
            <a:extLst>
              <a:ext uri="{FF2B5EF4-FFF2-40B4-BE49-F238E27FC236}">
                <a16:creationId xmlns:a16="http://schemas.microsoft.com/office/drawing/2014/main" id="{5DA01D40-2142-4197-B124-0564BDE2FAFA}"/>
              </a:ext>
            </a:extLst>
          </p:cNvPr>
          <p:cNvSpPr>
            <a:spLocks noGrp="1"/>
          </p:cNvSpPr>
          <p:nvPr>
            <p:ph idx="1"/>
          </p:nvPr>
        </p:nvSpPr>
        <p:spPr/>
        <p:txBody>
          <a:bodyPr>
            <a:normAutofit fontScale="92500" lnSpcReduction="10000"/>
          </a:bodyPr>
          <a:lstStyle/>
          <a:p>
            <a:pPr>
              <a:lnSpc>
                <a:spcPct val="150000"/>
              </a:lnSpc>
            </a:pPr>
            <a:endParaRPr kumimoji="1" lang="en-US" altLang="ja-JP" dirty="0"/>
          </a:p>
          <a:p>
            <a:pPr>
              <a:lnSpc>
                <a:spcPct val="150000"/>
              </a:lnSpc>
            </a:pPr>
            <a:endParaRPr lang="en-US" altLang="ja-JP" dirty="0"/>
          </a:p>
          <a:p>
            <a:pPr>
              <a:lnSpc>
                <a:spcPct val="150000"/>
              </a:lnSpc>
            </a:pPr>
            <a:r>
              <a:rPr lang="ja-JP" altLang="en-US" b="1" dirty="0"/>
              <a:t>仮定</a:t>
            </a:r>
            <a:r>
              <a:rPr kumimoji="1" lang="ja-JP" altLang="en-US" dirty="0"/>
              <a:t> </a:t>
            </a:r>
            <a:r>
              <a:rPr kumimoji="1" lang="en-US" altLang="ja-JP" dirty="0"/>
              <a:t>– </a:t>
            </a:r>
            <a:r>
              <a:rPr kumimoji="1" lang="ja-JP" altLang="en-US" dirty="0"/>
              <a:t>記事の文章が</a:t>
            </a:r>
            <a:r>
              <a:rPr kumimoji="1" lang="ja-JP" altLang="en-US" dirty="0">
                <a:solidFill>
                  <a:srgbClr val="4068E1"/>
                </a:solidFill>
              </a:rPr>
              <a:t>出来事を</a:t>
            </a:r>
            <a:r>
              <a:rPr lang="ja-JP" altLang="en-US" dirty="0">
                <a:solidFill>
                  <a:srgbClr val="4068E1"/>
                </a:solidFill>
              </a:rPr>
              <a:t>述</a:t>
            </a:r>
            <a:r>
              <a:rPr kumimoji="1" lang="ja-JP" altLang="en-US" dirty="0">
                <a:solidFill>
                  <a:srgbClr val="4068E1"/>
                </a:solidFill>
              </a:rPr>
              <a:t>べる文</a:t>
            </a:r>
            <a:r>
              <a:rPr kumimoji="1" lang="ja-JP" altLang="en-US" dirty="0"/>
              <a:t>か</a:t>
            </a:r>
            <a:r>
              <a:rPr kumimoji="1" lang="ja-JP" altLang="en-US" dirty="0">
                <a:solidFill>
                  <a:srgbClr val="FF725E"/>
                </a:solidFill>
              </a:rPr>
              <a:t>主張を</a:t>
            </a:r>
            <a:r>
              <a:rPr lang="ja-JP" altLang="en-US" dirty="0">
                <a:solidFill>
                  <a:srgbClr val="FF725E"/>
                </a:solidFill>
              </a:rPr>
              <a:t>述</a:t>
            </a:r>
            <a:r>
              <a:rPr kumimoji="1" lang="ja-JP" altLang="en-US" dirty="0">
                <a:solidFill>
                  <a:srgbClr val="FF725E"/>
                </a:solidFill>
              </a:rPr>
              <a:t>べる文</a:t>
            </a:r>
            <a:r>
              <a:rPr kumimoji="1" lang="ja-JP" altLang="en-US" dirty="0"/>
              <a:t>に分類できる</a:t>
            </a:r>
            <a:endParaRPr kumimoji="1" lang="en-US" altLang="ja-JP" dirty="0"/>
          </a:p>
          <a:p>
            <a:pPr marL="740700" lvl="1" indent="-342900">
              <a:lnSpc>
                <a:spcPct val="150000"/>
              </a:lnSpc>
              <a:buSzPct val="90000"/>
              <a:buFont typeface="+mj-lt"/>
              <a:buAutoNum type="arabicPeriod"/>
            </a:pPr>
            <a:r>
              <a:rPr lang="en-US" altLang="ja-JP" dirty="0" err="1"/>
              <a:t>DeepL</a:t>
            </a:r>
            <a:r>
              <a:rPr lang="en-US" altLang="ja-JP" dirty="0"/>
              <a:t> API</a:t>
            </a:r>
            <a:r>
              <a:rPr lang="ja-JP" altLang="en-US" dirty="0"/>
              <a:t>を用いて世界の記事を英訳</a:t>
            </a:r>
            <a:endParaRPr lang="en-US" altLang="ja-JP" dirty="0"/>
          </a:p>
          <a:p>
            <a:pPr marL="740700" lvl="1" indent="-342900">
              <a:lnSpc>
                <a:spcPct val="150000"/>
              </a:lnSpc>
              <a:buSzPct val="90000"/>
              <a:buFont typeface="+mj-lt"/>
              <a:buAutoNum type="arabicPeriod"/>
            </a:pPr>
            <a:r>
              <a:rPr lang="ja-JP" altLang="en-US" dirty="0"/>
              <a:t>記事の文章を</a:t>
            </a:r>
            <a:r>
              <a:rPr lang="ja-JP" altLang="en-US" dirty="0">
                <a:solidFill>
                  <a:srgbClr val="4068E1"/>
                </a:solidFill>
              </a:rPr>
              <a:t>出来事の文</a:t>
            </a:r>
            <a:r>
              <a:rPr lang="ja-JP" altLang="en-US" dirty="0"/>
              <a:t>と</a:t>
            </a:r>
            <a:r>
              <a:rPr lang="ja-JP" altLang="en-US" dirty="0">
                <a:solidFill>
                  <a:srgbClr val="FF725E"/>
                </a:solidFill>
              </a:rPr>
              <a:t>主張の文</a:t>
            </a:r>
            <a:r>
              <a:rPr lang="ja-JP" altLang="en-US" dirty="0"/>
              <a:t>に分類</a:t>
            </a:r>
            <a:endParaRPr kumimoji="1" lang="en-US" altLang="ja-JP" dirty="0"/>
          </a:p>
          <a:p>
            <a:pPr marL="740700" lvl="1" indent="-342900">
              <a:lnSpc>
                <a:spcPct val="150000"/>
              </a:lnSpc>
              <a:buSzPct val="90000"/>
              <a:buFont typeface="+mj-lt"/>
              <a:buAutoNum type="arabicPeriod"/>
            </a:pPr>
            <a:r>
              <a:rPr lang="ja-JP" altLang="en-US" dirty="0">
                <a:solidFill>
                  <a:srgbClr val="4068E1"/>
                </a:solidFill>
              </a:rPr>
              <a:t>出来事の文章</a:t>
            </a:r>
            <a:r>
              <a:rPr lang="ja-JP" altLang="en-US" dirty="0"/>
              <a:t>の類似度を基に記事をクラスタリング</a:t>
            </a:r>
            <a:endParaRPr lang="en-US" altLang="ja-JP" dirty="0"/>
          </a:p>
          <a:p>
            <a:pPr marL="740700" lvl="1" indent="-342900">
              <a:lnSpc>
                <a:spcPct val="150000"/>
              </a:lnSpc>
              <a:buSzPct val="90000"/>
              <a:buFont typeface="+mj-lt"/>
              <a:buAutoNum type="arabicPeriod"/>
            </a:pPr>
            <a:r>
              <a:rPr lang="ja-JP" altLang="en-US" dirty="0">
                <a:solidFill>
                  <a:srgbClr val="FF725E"/>
                </a:solidFill>
              </a:rPr>
              <a:t>　主張の文　</a:t>
            </a:r>
            <a:r>
              <a:rPr lang="ja-JP" altLang="en-US" dirty="0">
                <a:solidFill>
                  <a:schemeClr val="tx1">
                    <a:lumMod val="75000"/>
                    <a:lumOff val="25000"/>
                  </a:schemeClr>
                </a:solidFill>
              </a:rPr>
              <a:t>を</a:t>
            </a:r>
            <a:r>
              <a:rPr lang="ja-JP" altLang="en-US" dirty="0"/>
              <a:t>類似度を基にクラスタリング</a:t>
            </a:r>
            <a:endParaRPr lang="en-US" altLang="ja-JP" dirty="0"/>
          </a:p>
          <a:p>
            <a:pPr lvl="1">
              <a:lnSpc>
                <a:spcPct val="260000"/>
              </a:lnSpc>
              <a:buSzPct val="90000"/>
              <a:buFont typeface="Wingdings" panose="05000000000000000000" pitchFamily="2" charset="2"/>
              <a:buChar char="Ø"/>
            </a:pPr>
            <a:r>
              <a:rPr kumimoji="1" lang="ja-JP" altLang="en-US" sz="2200" dirty="0">
                <a:solidFill>
                  <a:srgbClr val="4068E1"/>
                </a:solidFill>
              </a:rPr>
              <a:t>閲覧記事とより類似した出来事</a:t>
            </a:r>
            <a:r>
              <a:rPr kumimoji="1" lang="ja-JP" altLang="en-US" sz="2200" dirty="0"/>
              <a:t>の</a:t>
            </a:r>
            <a:r>
              <a:rPr kumimoji="1" lang="ja-JP" altLang="en-US" sz="2200" dirty="0">
                <a:solidFill>
                  <a:srgbClr val="FF725E"/>
                </a:solidFill>
              </a:rPr>
              <a:t>主張の文のクラスタ</a:t>
            </a:r>
            <a:r>
              <a:rPr kumimoji="1" lang="ja-JP" altLang="en-US" sz="2200" dirty="0"/>
              <a:t>を推薦</a:t>
            </a:r>
            <a:endParaRPr kumimoji="1" lang="en-US" altLang="ja-JP" sz="2200" dirty="0"/>
          </a:p>
        </p:txBody>
      </p:sp>
      <p:sp>
        <p:nvSpPr>
          <p:cNvPr id="6" name="四角形: 角を丸くする 5">
            <a:extLst>
              <a:ext uri="{FF2B5EF4-FFF2-40B4-BE49-F238E27FC236}">
                <a16:creationId xmlns:a16="http://schemas.microsoft.com/office/drawing/2014/main" id="{23F57A0D-3CD1-41F4-9440-14F086071489}"/>
              </a:ext>
            </a:extLst>
          </p:cNvPr>
          <p:cNvSpPr/>
          <p:nvPr/>
        </p:nvSpPr>
        <p:spPr>
          <a:xfrm>
            <a:off x="1773936" y="1370712"/>
            <a:ext cx="8659368" cy="1325562"/>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spcBef>
                <a:spcPts val="600"/>
              </a:spcBef>
              <a:spcAft>
                <a:spcPts val="600"/>
              </a:spcAft>
              <a:buClr>
                <a:srgbClr val="4068E1"/>
              </a:buClr>
              <a:buSzPct val="75000"/>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記事の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出来事</a:t>
            </a:r>
            <a:r>
              <a:rPr kumimoji="1" lang="ja-JP" altLang="en-US" sz="2400" dirty="0">
                <a:solidFill>
                  <a:schemeClr val="tx1">
                    <a:lumMod val="85000"/>
                    <a:lumOff val="15000"/>
                  </a:schemeClr>
                </a:solidFill>
                <a:latin typeface="Segoe UI" panose="020B0502040204020203" pitchFamily="34" charset="0"/>
                <a:ea typeface="メイリオ" panose="020B0604030504040204" pitchFamily="50" charset="-128"/>
              </a:rPr>
              <a:t>と</a:t>
            </a:r>
            <a:r>
              <a:rPr kumimoji="1" lang="ja-JP" altLang="en-US" sz="2400" b="1" dirty="0">
                <a:solidFill>
                  <a:schemeClr val="tx1">
                    <a:lumMod val="85000"/>
                    <a:lumOff val="15000"/>
                  </a:schemeClr>
                </a:solidFill>
                <a:latin typeface="Segoe UI" panose="020B0502040204020203" pitchFamily="34" charset="0"/>
                <a:ea typeface="メイリオ" panose="020B0604030504040204" pitchFamily="50" charset="-128"/>
              </a:rPr>
              <a:t>主張</a:t>
            </a:r>
            <a:r>
              <a:rPr kumimoji="1" lang="ja-JP" altLang="en-US" sz="2400" dirty="0">
                <a:solidFill>
                  <a:schemeClr val="tx1">
                    <a:lumMod val="85000"/>
                    <a:lumOff val="15000"/>
                  </a:schemeClr>
                </a:solidFill>
                <a:latin typeface="Segoe UI" panose="020B0502040204020203" pitchFamily="34" charset="0"/>
                <a:ea typeface="メイリオ" panose="020B0604030504040204" pitchFamily="50" charset="-128"/>
              </a:rPr>
              <a:t>のクラスタ</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を用いた</a:t>
            </a:r>
            <a:endParaRPr lang="ja-JP" altLang="ja-JP" sz="2400" dirty="0">
              <a:solidFill>
                <a:schemeClr val="tx1">
                  <a:lumMod val="85000"/>
                  <a:lumOff val="15000"/>
                </a:schemeClr>
              </a:solidFill>
              <a:effectLst/>
            </a:endParaRPr>
          </a:p>
          <a:p>
            <a:pPr marL="228600" indent="-283464" algn="ctr" rtl="0" eaLnBrk="1" latinLnBrk="0" hangingPunct="1">
              <a:spcBef>
                <a:spcPts val="600"/>
              </a:spcBef>
              <a:spcAft>
                <a:spcPts val="600"/>
              </a:spcAft>
            </a:pP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多言語ニュースの</a:t>
            </a:r>
            <a:r>
              <a:rPr kumimoji="1" lang="ja-JP"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主張の文</a:t>
            </a:r>
            <a:r>
              <a:rPr kumimoji="1" lang="ja-JP" altLang="ja-JP"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n-cs"/>
              </a:rPr>
              <a:t>の推薦手法の提案</a:t>
            </a:r>
            <a:endParaRPr lang="ja-JP" altLang="ja-JP" sz="2400" dirty="0">
              <a:solidFill>
                <a:schemeClr val="tx1">
                  <a:lumMod val="85000"/>
                  <a:lumOff val="15000"/>
                </a:schemeClr>
              </a:solidFill>
              <a:effectLst/>
            </a:endParaRPr>
          </a:p>
        </p:txBody>
      </p:sp>
      <p:grpSp>
        <p:nvGrpSpPr>
          <p:cNvPr id="17" name="グループ化 16">
            <a:extLst>
              <a:ext uri="{FF2B5EF4-FFF2-40B4-BE49-F238E27FC236}">
                <a16:creationId xmlns:a16="http://schemas.microsoft.com/office/drawing/2014/main" id="{11C2D36C-3F04-48E6-9491-6775C9DC9FE3}"/>
              </a:ext>
            </a:extLst>
          </p:cNvPr>
          <p:cNvGrpSpPr/>
          <p:nvPr/>
        </p:nvGrpSpPr>
        <p:grpSpPr>
          <a:xfrm>
            <a:off x="7402095" y="3575617"/>
            <a:ext cx="969440" cy="939017"/>
            <a:chOff x="7914159" y="3680392"/>
            <a:chExt cx="969440" cy="939017"/>
          </a:xfrm>
        </p:grpSpPr>
        <p:pic>
          <p:nvPicPr>
            <p:cNvPr id="7" name="図 6" descr="アイコン&#10;&#10;自動的に生成された説明">
              <a:extLst>
                <a:ext uri="{FF2B5EF4-FFF2-40B4-BE49-F238E27FC236}">
                  <a16:creationId xmlns:a16="http://schemas.microsoft.com/office/drawing/2014/main" id="{E283969E-71DB-4AEB-BB7F-1ECE52CA70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159" y="3809532"/>
              <a:ext cx="402336" cy="402336"/>
            </a:xfrm>
            <a:prstGeom prst="rect">
              <a:avLst/>
            </a:prstGeom>
          </p:spPr>
        </p:pic>
        <p:pic>
          <p:nvPicPr>
            <p:cNvPr id="8" name="図 7" descr="アイコン&#10;&#10;自動的に生成された説明">
              <a:extLst>
                <a:ext uri="{FF2B5EF4-FFF2-40B4-BE49-F238E27FC236}">
                  <a16:creationId xmlns:a16="http://schemas.microsoft.com/office/drawing/2014/main" id="{121A9DEE-F487-4100-B45F-D3861ACA7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9855" y="3680392"/>
              <a:ext cx="353744" cy="353744"/>
            </a:xfrm>
            <a:prstGeom prst="rect">
              <a:avLst/>
            </a:prstGeom>
          </p:spPr>
        </p:pic>
        <p:pic>
          <p:nvPicPr>
            <p:cNvPr id="10" name="図 9" descr="アイコン&#10;&#10;自動的に生成された説明">
              <a:extLst>
                <a:ext uri="{FF2B5EF4-FFF2-40B4-BE49-F238E27FC236}">
                  <a16:creationId xmlns:a16="http://schemas.microsoft.com/office/drawing/2014/main" id="{14C4D886-7F62-4988-8841-6EFC5F4D8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687" y="4217073"/>
              <a:ext cx="402336" cy="402336"/>
            </a:xfrm>
            <a:prstGeom prst="rect">
              <a:avLst/>
            </a:prstGeom>
          </p:spPr>
        </p:pic>
      </p:grpSp>
      <p:grpSp>
        <p:nvGrpSpPr>
          <p:cNvPr id="18" name="グループ化 17">
            <a:extLst>
              <a:ext uri="{FF2B5EF4-FFF2-40B4-BE49-F238E27FC236}">
                <a16:creationId xmlns:a16="http://schemas.microsoft.com/office/drawing/2014/main" id="{43652C27-3ED3-455D-A50D-31C18A694072}"/>
              </a:ext>
            </a:extLst>
          </p:cNvPr>
          <p:cNvGrpSpPr/>
          <p:nvPr/>
        </p:nvGrpSpPr>
        <p:grpSpPr>
          <a:xfrm>
            <a:off x="9095224" y="3529043"/>
            <a:ext cx="1024871" cy="948532"/>
            <a:chOff x="9726160" y="3633818"/>
            <a:chExt cx="1024871" cy="948532"/>
          </a:xfrm>
        </p:grpSpPr>
        <p:pic>
          <p:nvPicPr>
            <p:cNvPr id="14" name="図 13" descr="黒い背景に白い文字がある&#10;&#10;中程度の精度で自動的に生成された説明">
              <a:extLst>
                <a:ext uri="{FF2B5EF4-FFF2-40B4-BE49-F238E27FC236}">
                  <a16:creationId xmlns:a16="http://schemas.microsoft.com/office/drawing/2014/main" id="{07AE3CC3-41F8-4861-8EEF-63ED7E8CD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160" y="3766762"/>
              <a:ext cx="402335" cy="402335"/>
            </a:xfrm>
            <a:prstGeom prst="rect">
              <a:avLst/>
            </a:prstGeom>
          </p:spPr>
        </p:pic>
        <p:pic>
          <p:nvPicPr>
            <p:cNvPr id="15" name="図 14" descr="黒い背景に白い文字がある&#10;&#10;中程度の精度で自動的に生成された説明">
              <a:extLst>
                <a:ext uri="{FF2B5EF4-FFF2-40B4-BE49-F238E27FC236}">
                  <a16:creationId xmlns:a16="http://schemas.microsoft.com/office/drawing/2014/main" id="{11013412-9B9B-4277-8178-C302DCACEC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0688" y="4180015"/>
              <a:ext cx="402335" cy="402335"/>
            </a:xfrm>
            <a:prstGeom prst="rect">
              <a:avLst/>
            </a:prstGeom>
          </p:spPr>
        </p:pic>
        <p:pic>
          <p:nvPicPr>
            <p:cNvPr id="16" name="図 15" descr="黒い背景に白い文字がある&#10;&#10;中程度の精度で自動的に生成された説明">
              <a:extLst>
                <a:ext uri="{FF2B5EF4-FFF2-40B4-BE49-F238E27FC236}">
                  <a16:creationId xmlns:a16="http://schemas.microsoft.com/office/drawing/2014/main" id="{90A406FE-1B55-4AF5-8CA7-DF1CE78649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8696" y="3633818"/>
              <a:ext cx="402335" cy="402335"/>
            </a:xfrm>
            <a:prstGeom prst="rect">
              <a:avLst/>
            </a:prstGeom>
          </p:spPr>
        </p:pic>
      </p:grpSp>
      <p:sp>
        <p:nvSpPr>
          <p:cNvPr id="19" name="矢印: 右 18">
            <a:extLst>
              <a:ext uri="{FF2B5EF4-FFF2-40B4-BE49-F238E27FC236}">
                <a16:creationId xmlns:a16="http://schemas.microsoft.com/office/drawing/2014/main" id="{EE89BEC5-73D0-4775-88B8-0056931EAE1E}"/>
              </a:ext>
            </a:extLst>
          </p:cNvPr>
          <p:cNvSpPr/>
          <p:nvPr/>
        </p:nvSpPr>
        <p:spPr>
          <a:xfrm>
            <a:off x="8537897" y="3947642"/>
            <a:ext cx="402336"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21" name="矢印: 右 20">
            <a:extLst>
              <a:ext uri="{FF2B5EF4-FFF2-40B4-BE49-F238E27FC236}">
                <a16:creationId xmlns:a16="http://schemas.microsoft.com/office/drawing/2014/main" id="{19F8E540-36CE-420B-9D91-1A4D1482B8DC}"/>
              </a:ext>
            </a:extLst>
          </p:cNvPr>
          <p:cNvSpPr/>
          <p:nvPr/>
        </p:nvSpPr>
        <p:spPr>
          <a:xfrm>
            <a:off x="10244777" y="3944594"/>
            <a:ext cx="402336"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grpSp>
        <p:nvGrpSpPr>
          <p:cNvPr id="43" name="グループ化 42">
            <a:extLst>
              <a:ext uri="{FF2B5EF4-FFF2-40B4-BE49-F238E27FC236}">
                <a16:creationId xmlns:a16="http://schemas.microsoft.com/office/drawing/2014/main" id="{192AA919-2369-4AD2-90F4-FBE1A85BDFCC}"/>
              </a:ext>
            </a:extLst>
          </p:cNvPr>
          <p:cNvGrpSpPr/>
          <p:nvPr/>
        </p:nvGrpSpPr>
        <p:grpSpPr>
          <a:xfrm>
            <a:off x="10536824" y="4589463"/>
            <a:ext cx="890738" cy="452084"/>
            <a:chOff x="10536824" y="4694238"/>
            <a:chExt cx="890738" cy="452084"/>
          </a:xfrm>
        </p:grpSpPr>
        <p:sp>
          <p:nvSpPr>
            <p:cNvPr id="30" name="矢印: 右 29">
              <a:extLst>
                <a:ext uri="{FF2B5EF4-FFF2-40B4-BE49-F238E27FC236}">
                  <a16:creationId xmlns:a16="http://schemas.microsoft.com/office/drawing/2014/main" id="{9A61EAE5-823D-4E51-A0C8-BF6B2E12CC5F}"/>
                </a:ext>
              </a:extLst>
            </p:cNvPr>
            <p:cNvSpPr/>
            <p:nvPr/>
          </p:nvSpPr>
          <p:spPr>
            <a:xfrm rot="5400000">
              <a:off x="10463182"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31" name="矢印: 右 30">
              <a:extLst>
                <a:ext uri="{FF2B5EF4-FFF2-40B4-BE49-F238E27FC236}">
                  <a16:creationId xmlns:a16="http://schemas.microsoft.com/office/drawing/2014/main" id="{0387E5F6-12F2-4A59-9F16-DA3B089AA773}"/>
                </a:ext>
              </a:extLst>
            </p:cNvPr>
            <p:cNvSpPr/>
            <p:nvPr/>
          </p:nvSpPr>
          <p:spPr>
            <a:xfrm rot="5400000">
              <a:off x="11189264"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32" name="正方形/長方形 31">
              <a:extLst>
                <a:ext uri="{FF2B5EF4-FFF2-40B4-BE49-F238E27FC236}">
                  <a16:creationId xmlns:a16="http://schemas.microsoft.com/office/drawing/2014/main" id="{04D448E8-F41E-4A58-9E4D-2F5CB4F9A672}"/>
                </a:ext>
              </a:extLst>
            </p:cNvPr>
            <p:cNvSpPr/>
            <p:nvPr/>
          </p:nvSpPr>
          <p:spPr>
            <a:xfrm>
              <a:off x="10610700" y="4834382"/>
              <a:ext cx="758976" cy="45719"/>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A676EBB5-51AC-4239-B5FF-F5CB021C1B74}"/>
                </a:ext>
              </a:extLst>
            </p:cNvPr>
            <p:cNvSpPr/>
            <p:nvPr/>
          </p:nvSpPr>
          <p:spPr>
            <a:xfrm rot="5400000">
              <a:off x="10904631" y="4748939"/>
              <a:ext cx="174427" cy="65025"/>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5" name="図 34" descr="グラフィカル ユーザー インターフェイス, アプリケーション, アイコン&#10;&#10;自動的に生成された説明">
            <a:extLst>
              <a:ext uri="{FF2B5EF4-FFF2-40B4-BE49-F238E27FC236}">
                <a16:creationId xmlns:a16="http://schemas.microsoft.com/office/drawing/2014/main" id="{1A45EBC4-3502-414D-98A5-CF833F66AF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8949" y="3530641"/>
            <a:ext cx="1025246" cy="950431"/>
          </a:xfrm>
          <a:prstGeom prst="rect">
            <a:avLst/>
          </a:prstGeom>
        </p:spPr>
      </p:pic>
      <p:pic>
        <p:nvPicPr>
          <p:cNvPr id="37" name="図 36" descr="グラフィカル ユーザー インターフェイス, アプリケーション, アイコン&#10;&#10;自動的に生成された説明">
            <a:extLst>
              <a:ext uri="{FF2B5EF4-FFF2-40B4-BE49-F238E27FC236}">
                <a16:creationId xmlns:a16="http://schemas.microsoft.com/office/drawing/2014/main" id="{675A0092-1DA9-4646-8F38-36E7BDEE2D47}"/>
              </a:ext>
            </a:extLst>
          </p:cNvPr>
          <p:cNvPicPr>
            <a:picLocks noChangeAspect="1"/>
          </p:cNvPicPr>
          <p:nvPr/>
        </p:nvPicPr>
        <p:blipFill rotWithShape="1">
          <a:blip r:embed="rId9">
            <a:extLst>
              <a:ext uri="{28A0092B-C50C-407E-A947-70E740481C1C}">
                <a14:useLocalDpi xmlns:a14="http://schemas.microsoft.com/office/drawing/2010/main" val="0"/>
              </a:ext>
            </a:extLst>
          </a:blip>
          <a:srcRect l="50000" b="51174"/>
          <a:stretch/>
        </p:blipFill>
        <p:spPr>
          <a:xfrm>
            <a:off x="11024356" y="5146166"/>
            <a:ext cx="512623" cy="464059"/>
          </a:xfrm>
          <a:prstGeom prst="rect">
            <a:avLst/>
          </a:prstGeom>
        </p:spPr>
      </p:pic>
      <p:pic>
        <p:nvPicPr>
          <p:cNvPr id="38" name="図 37" descr="グラフィカル ユーザー インターフェイス, アプリケーション, アイコン&#10;&#10;自動的に生成された説明">
            <a:extLst>
              <a:ext uri="{FF2B5EF4-FFF2-40B4-BE49-F238E27FC236}">
                <a16:creationId xmlns:a16="http://schemas.microsoft.com/office/drawing/2014/main" id="{85EBF899-5D60-47A3-B413-81314A5961D4}"/>
              </a:ext>
            </a:extLst>
          </p:cNvPr>
          <p:cNvPicPr>
            <a:picLocks noChangeAspect="1"/>
          </p:cNvPicPr>
          <p:nvPr/>
        </p:nvPicPr>
        <p:blipFill rotWithShape="1">
          <a:blip r:embed="rId9">
            <a:extLst>
              <a:ext uri="{28A0092B-C50C-407E-A947-70E740481C1C}">
                <a14:useLocalDpi xmlns:a14="http://schemas.microsoft.com/office/drawing/2010/main" val="0"/>
              </a:ext>
            </a:extLst>
          </a:blip>
          <a:srcRect r="50000" b="43047"/>
          <a:stretch/>
        </p:blipFill>
        <p:spPr>
          <a:xfrm>
            <a:off x="10381890" y="5004982"/>
            <a:ext cx="512623" cy="541298"/>
          </a:xfrm>
          <a:prstGeom prst="rect">
            <a:avLst/>
          </a:prstGeom>
        </p:spPr>
      </p:pic>
      <p:pic>
        <p:nvPicPr>
          <p:cNvPr id="39" name="図 38" descr="グラフィカル ユーザー インターフェイス, アプリケーション, アイコン&#10;&#10;自動的に生成された説明">
            <a:extLst>
              <a:ext uri="{FF2B5EF4-FFF2-40B4-BE49-F238E27FC236}">
                <a16:creationId xmlns:a16="http://schemas.microsoft.com/office/drawing/2014/main" id="{5AA4B57C-5167-4FCF-95B0-5FBA0E694E5B}"/>
              </a:ext>
            </a:extLst>
          </p:cNvPr>
          <p:cNvPicPr>
            <a:picLocks noChangeAspect="1"/>
          </p:cNvPicPr>
          <p:nvPr/>
        </p:nvPicPr>
        <p:blipFill rotWithShape="1">
          <a:blip r:embed="rId9">
            <a:extLst>
              <a:ext uri="{28A0092B-C50C-407E-A947-70E740481C1C}">
                <a14:useLocalDpi xmlns:a14="http://schemas.microsoft.com/office/drawing/2010/main" val="0"/>
              </a:ext>
            </a:extLst>
          </a:blip>
          <a:srcRect t="57668"/>
          <a:stretch/>
        </p:blipFill>
        <p:spPr>
          <a:xfrm>
            <a:off x="9964942" y="5593320"/>
            <a:ext cx="1025246" cy="402336"/>
          </a:xfrm>
          <a:prstGeom prst="rect">
            <a:avLst/>
          </a:prstGeom>
        </p:spPr>
      </p:pic>
      <p:pic>
        <p:nvPicPr>
          <p:cNvPr id="40" name="図 39" descr="ダイアグラム が含まれている画像&#10;&#10;自動的に生成された説明">
            <a:extLst>
              <a:ext uri="{FF2B5EF4-FFF2-40B4-BE49-F238E27FC236}">
                <a16:creationId xmlns:a16="http://schemas.microsoft.com/office/drawing/2014/main" id="{C45CC273-D170-4C46-A73B-E4FAEA4057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7544" y="4481072"/>
            <a:ext cx="669469" cy="669469"/>
          </a:xfrm>
          <a:prstGeom prst="rect">
            <a:avLst/>
          </a:prstGeom>
        </p:spPr>
      </p:pic>
      <p:grpSp>
        <p:nvGrpSpPr>
          <p:cNvPr id="44" name="グループ化 43">
            <a:extLst>
              <a:ext uri="{FF2B5EF4-FFF2-40B4-BE49-F238E27FC236}">
                <a16:creationId xmlns:a16="http://schemas.microsoft.com/office/drawing/2014/main" id="{8AC596B7-D0C1-446A-B0A1-9950FDFC00DF}"/>
              </a:ext>
            </a:extLst>
          </p:cNvPr>
          <p:cNvGrpSpPr/>
          <p:nvPr/>
        </p:nvGrpSpPr>
        <p:grpSpPr>
          <a:xfrm rot="5400000">
            <a:off x="9672694" y="5392740"/>
            <a:ext cx="598132" cy="452084"/>
            <a:chOff x="10536824" y="4694238"/>
            <a:chExt cx="890738" cy="452084"/>
          </a:xfrm>
          <a:solidFill>
            <a:srgbClr val="FF725E"/>
          </a:solidFill>
        </p:grpSpPr>
        <p:sp>
          <p:nvSpPr>
            <p:cNvPr id="45" name="矢印: 右 44">
              <a:extLst>
                <a:ext uri="{FF2B5EF4-FFF2-40B4-BE49-F238E27FC236}">
                  <a16:creationId xmlns:a16="http://schemas.microsoft.com/office/drawing/2014/main" id="{18AFDAFD-9AE3-410F-82D2-2BB5070F68C3}"/>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46" name="矢印: 右 45">
              <a:extLst>
                <a:ext uri="{FF2B5EF4-FFF2-40B4-BE49-F238E27FC236}">
                  <a16:creationId xmlns:a16="http://schemas.microsoft.com/office/drawing/2014/main" id="{ECB78D58-6FB3-4956-BFEA-33761BB7F001}"/>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47" name="正方形/長方形 46">
              <a:extLst>
                <a:ext uri="{FF2B5EF4-FFF2-40B4-BE49-F238E27FC236}">
                  <a16:creationId xmlns:a16="http://schemas.microsoft.com/office/drawing/2014/main" id="{2EEDEFEC-B51B-43B4-815E-D5AE682F4324}"/>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48" name="正方形/長方形 47">
              <a:extLst>
                <a:ext uri="{FF2B5EF4-FFF2-40B4-BE49-F238E27FC236}">
                  <a16:creationId xmlns:a16="http://schemas.microsoft.com/office/drawing/2014/main" id="{8A716A0C-DD40-4F85-A028-1A171FA50889}"/>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pic>
        <p:nvPicPr>
          <p:cNvPr id="49" name="図 48" descr="グラフィカル ユーザー インターフェイス, アプリケーション, アイコン&#10;&#10;自動的に生成された説明">
            <a:extLst>
              <a:ext uri="{FF2B5EF4-FFF2-40B4-BE49-F238E27FC236}">
                <a16:creationId xmlns:a16="http://schemas.microsoft.com/office/drawing/2014/main" id="{113F7F0E-347C-44F6-AFB9-1D29C8B12B2F}"/>
              </a:ext>
            </a:extLst>
          </p:cNvPr>
          <p:cNvPicPr>
            <a:picLocks noChangeAspect="1"/>
          </p:cNvPicPr>
          <p:nvPr/>
        </p:nvPicPr>
        <p:blipFill rotWithShape="1">
          <a:blip r:embed="rId8">
            <a:extLst>
              <a:ext uri="{28A0092B-C50C-407E-A947-70E740481C1C}">
                <a14:useLocalDpi xmlns:a14="http://schemas.microsoft.com/office/drawing/2010/main" val="0"/>
              </a:ext>
            </a:extLst>
          </a:blip>
          <a:srcRect l="7121" t="35001" r="75459" b="57608"/>
          <a:stretch/>
        </p:blipFill>
        <p:spPr>
          <a:xfrm>
            <a:off x="9429533" y="5339878"/>
            <a:ext cx="178593" cy="70243"/>
          </a:xfrm>
          <a:prstGeom prst="rect">
            <a:avLst/>
          </a:prstGeom>
        </p:spPr>
      </p:pic>
      <p:pic>
        <p:nvPicPr>
          <p:cNvPr id="51" name="図 50" descr="グラフィカル ユーザー インターフェイス, アプリケーション, アイコン&#10;&#10;自動的に生成された説明">
            <a:extLst>
              <a:ext uri="{FF2B5EF4-FFF2-40B4-BE49-F238E27FC236}">
                <a16:creationId xmlns:a16="http://schemas.microsoft.com/office/drawing/2014/main" id="{5FBB7552-7CE1-48DB-AAE5-14B967D4D713}"/>
              </a:ext>
            </a:extLst>
          </p:cNvPr>
          <p:cNvPicPr>
            <a:picLocks noChangeAspect="1"/>
          </p:cNvPicPr>
          <p:nvPr/>
        </p:nvPicPr>
        <p:blipFill rotWithShape="1">
          <a:blip r:embed="rId8">
            <a:extLst>
              <a:ext uri="{28A0092B-C50C-407E-A947-70E740481C1C}">
                <a14:useLocalDpi xmlns:a14="http://schemas.microsoft.com/office/drawing/2010/main" val="0"/>
              </a:ext>
            </a:extLst>
          </a:blip>
          <a:srcRect l="7121" t="35001" r="75459" b="60188"/>
          <a:stretch/>
        </p:blipFill>
        <p:spPr>
          <a:xfrm>
            <a:off x="9429533" y="5839705"/>
            <a:ext cx="178593" cy="45719"/>
          </a:xfrm>
          <a:prstGeom prst="rect">
            <a:avLst/>
          </a:prstGeom>
        </p:spPr>
      </p:pic>
      <p:pic>
        <p:nvPicPr>
          <p:cNvPr id="58" name="図 57" descr="ロゴ&#10;&#10;自動的に生成された説明">
            <a:extLst>
              <a:ext uri="{FF2B5EF4-FFF2-40B4-BE49-F238E27FC236}">
                <a16:creationId xmlns:a16="http://schemas.microsoft.com/office/drawing/2014/main" id="{D08F9525-05E0-451E-8BEC-C643212DDD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7147" y="5166596"/>
            <a:ext cx="653941" cy="853448"/>
          </a:xfrm>
          <a:prstGeom prst="rect">
            <a:avLst/>
          </a:prstGeom>
        </p:spPr>
      </p:pic>
      <p:sp>
        <p:nvSpPr>
          <p:cNvPr id="59" name="テキスト ボックス 58">
            <a:extLst>
              <a:ext uri="{FF2B5EF4-FFF2-40B4-BE49-F238E27FC236}">
                <a16:creationId xmlns:a16="http://schemas.microsoft.com/office/drawing/2014/main" id="{9866C247-2910-41FF-8310-E257C2AC3FC5}"/>
              </a:ext>
            </a:extLst>
          </p:cNvPr>
          <p:cNvSpPr txBox="1"/>
          <p:nvPr/>
        </p:nvSpPr>
        <p:spPr>
          <a:xfrm>
            <a:off x="8966300" y="6153503"/>
            <a:ext cx="1854995"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6  </a:t>
            </a:r>
            <a:r>
              <a:rPr kumimoji="1" lang="ja-JP" altLang="en-US" sz="1400" dirty="0">
                <a:latin typeface="+mn-ea"/>
              </a:rPr>
              <a:t>提案手法の概要</a:t>
            </a:r>
          </a:p>
        </p:txBody>
      </p:sp>
      <p:pic>
        <p:nvPicPr>
          <p:cNvPr id="61" name="図 60" descr="ゲームのキャラクター&#10;&#10;低い精度で自動的に生成された説明">
            <a:extLst>
              <a:ext uri="{FF2B5EF4-FFF2-40B4-BE49-F238E27FC236}">
                <a16:creationId xmlns:a16="http://schemas.microsoft.com/office/drawing/2014/main" id="{CA1ECC9E-D05D-4E0F-926A-92F7CC53AA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63358" y="4482462"/>
            <a:ext cx="669469" cy="669469"/>
          </a:xfrm>
          <a:prstGeom prst="rect">
            <a:avLst/>
          </a:prstGeom>
        </p:spPr>
      </p:pic>
    </p:spTree>
    <p:extLst>
      <p:ext uri="{BB962C8B-B14F-4D97-AF65-F5344CB8AC3E}">
        <p14:creationId xmlns:p14="http://schemas.microsoft.com/office/powerpoint/2010/main" val="393893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p:txBody>
          <a:bodyPr>
            <a:normAutofit/>
          </a:bodyPr>
          <a:lstStyle/>
          <a:p>
            <a:r>
              <a:rPr lang="en-US" altLang="ja-JP" dirty="0"/>
              <a:t>4</a:t>
            </a:r>
            <a:r>
              <a:rPr kumimoji="1" lang="en-US" altLang="ja-JP" sz="3200" dirty="0"/>
              <a:t>. </a:t>
            </a:r>
            <a:r>
              <a:rPr kumimoji="1" lang="ja-JP" altLang="en-US" sz="3200" dirty="0"/>
              <a:t>提案手法 </a:t>
            </a:r>
            <a:r>
              <a:rPr kumimoji="1" lang="en-US" altLang="ja-JP" sz="3200" dirty="0"/>
              <a:t>– </a:t>
            </a:r>
            <a:r>
              <a:rPr kumimoji="1" lang="ja-JP" altLang="en-US" sz="3200" dirty="0"/>
              <a:t>分類の詳細</a:t>
            </a:r>
          </a:p>
        </p:txBody>
      </p:sp>
      <p:sp>
        <p:nvSpPr>
          <p:cNvPr id="3" name="コンテンツ プレースホルダー 2">
            <a:extLst>
              <a:ext uri="{FF2B5EF4-FFF2-40B4-BE49-F238E27FC236}">
                <a16:creationId xmlns:a16="http://schemas.microsoft.com/office/drawing/2014/main" id="{63150B38-408A-4AA9-AFB9-4340BC68FDA3}"/>
              </a:ext>
            </a:extLst>
          </p:cNvPr>
          <p:cNvSpPr>
            <a:spLocks noGrp="1"/>
          </p:cNvSpPr>
          <p:nvPr>
            <p:ph idx="1"/>
          </p:nvPr>
        </p:nvSpPr>
        <p:spPr/>
        <p:txBody>
          <a:bodyPr>
            <a:normAutofit fontScale="85000" lnSpcReduction="20000"/>
          </a:bodyPr>
          <a:lstStyle/>
          <a:p>
            <a:pPr>
              <a:lnSpc>
                <a:spcPct val="200000"/>
              </a:lnSpc>
            </a:pPr>
            <a:endParaRPr lang="en-US" altLang="ja-JP" dirty="0">
              <a:latin typeface="+mn-ea"/>
            </a:endParaRPr>
          </a:p>
          <a:p>
            <a:pPr>
              <a:lnSpc>
                <a:spcPct val="210000"/>
              </a:lnSpc>
            </a:pPr>
            <a:r>
              <a:rPr kumimoji="1" lang="en-US" altLang="ja-JP" b="1" dirty="0" err="1">
                <a:latin typeface="+mn-ea"/>
              </a:rPr>
              <a:t>RoBERTa</a:t>
            </a:r>
            <a:r>
              <a:rPr lang="en-US" altLang="ja-JP" b="1" dirty="0">
                <a:latin typeface="+mn-ea"/>
              </a:rPr>
              <a:t> </a:t>
            </a:r>
            <a:r>
              <a:rPr lang="en-US" altLang="ja-JP" sz="1600" dirty="0">
                <a:latin typeface="+mn-ea"/>
              </a:rPr>
              <a:t>(</a:t>
            </a:r>
            <a:r>
              <a:rPr lang="en-US" altLang="ja-JP" sz="1600" dirty="0"/>
              <a:t>Robustly optimized BERT approach</a:t>
            </a:r>
            <a:r>
              <a:rPr lang="en-US" altLang="ja-JP" sz="1600" dirty="0">
                <a:latin typeface="+mn-ea"/>
              </a:rPr>
              <a:t>)</a:t>
            </a:r>
            <a:r>
              <a:rPr lang="ja-JP" altLang="en-US" sz="1600" dirty="0">
                <a:latin typeface="+mn-ea"/>
              </a:rPr>
              <a:t> </a:t>
            </a:r>
            <a:r>
              <a:rPr kumimoji="1" lang="ja-JP" altLang="en-US" dirty="0">
                <a:latin typeface="+mn-ea"/>
              </a:rPr>
              <a:t>で単語埋め込み</a:t>
            </a:r>
            <a:endParaRPr lang="en-US" altLang="ja-JP" dirty="0">
              <a:latin typeface="+mn-ea"/>
            </a:endParaRPr>
          </a:p>
          <a:p>
            <a:pPr lvl="1">
              <a:lnSpc>
                <a:spcPct val="110000"/>
              </a:lnSpc>
            </a:pPr>
            <a:r>
              <a:rPr lang="en-US" altLang="ja-JP" dirty="0">
                <a:latin typeface="+mn-ea"/>
              </a:rPr>
              <a:t>6300</a:t>
            </a:r>
            <a:r>
              <a:rPr lang="ja-JP" altLang="en-US" dirty="0">
                <a:latin typeface="+mn-ea"/>
              </a:rPr>
              <a:t>万件の記事などを事前学習した</a:t>
            </a:r>
            <a:r>
              <a:rPr lang="ja-JP" altLang="en-US" b="1" dirty="0">
                <a:latin typeface="+mn-ea"/>
              </a:rPr>
              <a:t>文のベクトル化</a:t>
            </a:r>
            <a:endParaRPr lang="en-US" altLang="ja-JP" b="1" dirty="0">
              <a:latin typeface="+mn-ea"/>
            </a:endParaRPr>
          </a:p>
          <a:p>
            <a:pPr>
              <a:lnSpc>
                <a:spcPct val="210000"/>
              </a:lnSpc>
            </a:pPr>
            <a:r>
              <a:rPr lang="en-US" altLang="ja-JP" b="1" dirty="0">
                <a:latin typeface="+mn-ea"/>
              </a:rPr>
              <a:t>Transformer</a:t>
            </a:r>
            <a:r>
              <a:rPr lang="ja-JP" altLang="en-US" b="1" dirty="0">
                <a:latin typeface="+mn-ea"/>
              </a:rPr>
              <a:t>のエンコーダ部分</a:t>
            </a:r>
            <a:r>
              <a:rPr lang="ja-JP" altLang="en-US" dirty="0">
                <a:latin typeface="+mn-ea"/>
              </a:rPr>
              <a:t>を応用して分類</a:t>
            </a:r>
            <a:endParaRPr lang="en-US" altLang="ja-JP" dirty="0">
              <a:latin typeface="+mn-ea"/>
            </a:endParaRPr>
          </a:p>
          <a:p>
            <a:pPr lvl="1">
              <a:lnSpc>
                <a:spcPct val="120000"/>
              </a:lnSpc>
            </a:pPr>
            <a:r>
              <a:rPr lang="en-US" altLang="ja-JP" dirty="0">
                <a:latin typeface="+mn-ea"/>
              </a:rPr>
              <a:t>Google</a:t>
            </a:r>
            <a:r>
              <a:rPr lang="ja-JP" altLang="en-US" dirty="0">
                <a:latin typeface="+mn-ea"/>
              </a:rPr>
              <a:t>が文章表現を事前学習した汎用モデルを拡張</a:t>
            </a:r>
            <a:endParaRPr lang="en-US" altLang="ja-JP" dirty="0">
              <a:latin typeface="+mn-ea"/>
            </a:endParaRPr>
          </a:p>
          <a:p>
            <a:pPr lvl="1"/>
            <a:r>
              <a:rPr lang="ja-JP" altLang="en-US" b="1" dirty="0">
                <a:latin typeface="+mn-ea"/>
              </a:rPr>
              <a:t>テキスト分類</a:t>
            </a:r>
            <a:r>
              <a:rPr lang="ja-JP" altLang="en-US" dirty="0">
                <a:latin typeface="+mn-ea"/>
              </a:rPr>
              <a:t>に応用するため、ラベル付きデータセットで追加学習</a:t>
            </a:r>
            <a:endParaRPr lang="en-US" altLang="ja-JP" dirty="0">
              <a:latin typeface="+mn-ea"/>
            </a:endParaRPr>
          </a:p>
          <a:p>
            <a:pPr>
              <a:lnSpc>
                <a:spcPct val="210000"/>
              </a:lnSpc>
            </a:pPr>
            <a:r>
              <a:rPr kumimoji="1" lang="en-US" altLang="ja-JP" dirty="0">
                <a:latin typeface="+mn-ea"/>
              </a:rPr>
              <a:t>IBM</a:t>
            </a:r>
            <a:r>
              <a:rPr kumimoji="1" lang="ja-JP" altLang="en-US" dirty="0">
                <a:latin typeface="+mn-ea"/>
              </a:rPr>
              <a:t>の</a:t>
            </a:r>
            <a:r>
              <a:rPr kumimoji="1" lang="en-US" altLang="ja-JP" b="1" dirty="0">
                <a:latin typeface="+mn-ea"/>
              </a:rPr>
              <a:t>Debater Dataset</a:t>
            </a:r>
            <a:r>
              <a:rPr kumimoji="1" lang="ja-JP" altLang="en-US" dirty="0">
                <a:latin typeface="+mn-ea"/>
              </a:rPr>
              <a:t>で教師あり学習</a:t>
            </a:r>
            <a:endParaRPr lang="en-US" altLang="ja-JP" dirty="0">
              <a:latin typeface="+mn-ea"/>
            </a:endParaRPr>
          </a:p>
          <a:p>
            <a:pPr lvl="1">
              <a:lnSpc>
                <a:spcPct val="100000"/>
              </a:lnSpc>
            </a:pPr>
            <a:r>
              <a:rPr lang="ja-JP" altLang="en-US" dirty="0">
                <a:latin typeface="+mn-ea"/>
              </a:rPr>
              <a:t>英文を</a:t>
            </a:r>
            <a:r>
              <a:rPr lang="en-US" altLang="ja-JP" dirty="0">
                <a:solidFill>
                  <a:srgbClr val="4068E1"/>
                </a:solidFill>
                <a:latin typeface="+mn-ea"/>
              </a:rPr>
              <a:t>Evidence</a:t>
            </a:r>
            <a:r>
              <a:rPr lang="ja-JP" altLang="en-US" dirty="0">
                <a:latin typeface="+mn-ea"/>
              </a:rPr>
              <a:t> か </a:t>
            </a:r>
            <a:r>
              <a:rPr lang="en-US" altLang="ja-JP" dirty="0">
                <a:solidFill>
                  <a:srgbClr val="FF725E"/>
                </a:solidFill>
                <a:latin typeface="+mn-ea"/>
              </a:rPr>
              <a:t>Claim</a:t>
            </a:r>
            <a:r>
              <a:rPr lang="ja-JP" altLang="en-US" dirty="0">
                <a:latin typeface="+mn-ea"/>
              </a:rPr>
              <a:t> かでラベル付けしたもの</a:t>
            </a:r>
            <a:endParaRPr lang="en-US" altLang="ja-JP" dirty="0">
              <a:latin typeface="+mn-ea"/>
            </a:endParaRPr>
          </a:p>
          <a:p>
            <a:pPr lvl="1">
              <a:lnSpc>
                <a:spcPct val="100000"/>
              </a:lnSpc>
            </a:pPr>
            <a:r>
              <a:rPr lang="ja-JP" altLang="en-US" dirty="0">
                <a:latin typeface="+mn-ea"/>
              </a:rPr>
              <a:t>この学習で</a:t>
            </a:r>
            <a:r>
              <a:rPr lang="ja-JP" altLang="en-US" dirty="0">
                <a:solidFill>
                  <a:srgbClr val="4068E1"/>
                </a:solidFill>
                <a:latin typeface="+mn-ea"/>
              </a:rPr>
              <a:t>出来事</a:t>
            </a:r>
            <a:r>
              <a:rPr lang="ja-JP" altLang="en-US" dirty="0">
                <a:latin typeface="+mn-ea"/>
              </a:rPr>
              <a:t>と</a:t>
            </a:r>
            <a:r>
              <a:rPr lang="ja-JP" altLang="en-US" dirty="0">
                <a:solidFill>
                  <a:srgbClr val="FF725E"/>
                </a:solidFill>
                <a:latin typeface="+mn-ea"/>
              </a:rPr>
              <a:t>主張</a:t>
            </a:r>
            <a:r>
              <a:rPr lang="ja-JP" altLang="en-US" dirty="0">
                <a:latin typeface="+mn-ea"/>
              </a:rPr>
              <a:t>に分類できることを期待</a:t>
            </a:r>
            <a:endParaRPr lang="en-US" altLang="ja-JP" dirty="0">
              <a:latin typeface="+mn-ea"/>
            </a:endParaRPr>
          </a:p>
          <a:p>
            <a:pPr lvl="1">
              <a:lnSpc>
                <a:spcPct val="100000"/>
              </a:lnSpc>
            </a:pPr>
            <a:endParaRPr lang="en-US" altLang="ja-JP" dirty="0">
              <a:latin typeface="+mn-ea"/>
            </a:endParaRPr>
          </a:p>
        </p:txBody>
      </p:sp>
      <p:sp>
        <p:nvSpPr>
          <p:cNvPr id="40" name="テキスト ボックス 39">
            <a:extLst>
              <a:ext uri="{FF2B5EF4-FFF2-40B4-BE49-F238E27FC236}">
                <a16:creationId xmlns:a16="http://schemas.microsoft.com/office/drawing/2014/main" id="{E113868F-3BA1-40BE-8D35-71842DE24D0F}"/>
              </a:ext>
            </a:extLst>
          </p:cNvPr>
          <p:cNvSpPr txBox="1"/>
          <p:nvPr/>
        </p:nvSpPr>
        <p:spPr>
          <a:xfrm>
            <a:off x="7106179" y="6169893"/>
            <a:ext cx="4175374"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7  </a:t>
            </a:r>
            <a:r>
              <a:rPr kumimoji="1" lang="ja-JP" altLang="en-US" sz="1400" dirty="0">
                <a:latin typeface="+mn-ea"/>
              </a:rPr>
              <a:t>出来事の文と主張の文の</a:t>
            </a:r>
            <a:r>
              <a:rPr kumimoji="1" lang="en-US" altLang="ja-JP" sz="1400" dirty="0">
                <a:latin typeface="+mn-ea"/>
              </a:rPr>
              <a:t>Transformer</a:t>
            </a:r>
            <a:r>
              <a:rPr kumimoji="1" lang="ja-JP" altLang="en-US" sz="1400" dirty="0">
                <a:latin typeface="+mn-ea"/>
              </a:rPr>
              <a:t>分類器</a:t>
            </a:r>
          </a:p>
        </p:txBody>
      </p:sp>
      <p:sp>
        <p:nvSpPr>
          <p:cNvPr id="41" name="テキスト ボックス 40">
            <a:extLst>
              <a:ext uri="{FF2B5EF4-FFF2-40B4-BE49-F238E27FC236}">
                <a16:creationId xmlns:a16="http://schemas.microsoft.com/office/drawing/2014/main" id="{6F900F39-ED2C-44A1-AD8B-C3EE2D75EBDE}"/>
              </a:ext>
            </a:extLst>
          </p:cNvPr>
          <p:cNvSpPr txBox="1"/>
          <p:nvPr/>
        </p:nvSpPr>
        <p:spPr>
          <a:xfrm>
            <a:off x="7773142" y="5773690"/>
            <a:ext cx="2669320" cy="369332"/>
          </a:xfrm>
          <a:prstGeom prst="rect">
            <a:avLst/>
          </a:prstGeom>
          <a:noFill/>
        </p:spPr>
        <p:txBody>
          <a:bodyPr wrap="none" rtlCol="0">
            <a:spAutoFit/>
          </a:bodyPr>
          <a:lstStyle/>
          <a:p>
            <a:r>
              <a:rPr kumimoji="1" lang="en-US" altLang="ja-JP" dirty="0">
                <a:latin typeface="+mn-ea"/>
              </a:rPr>
              <a:t>[CLS]  </a:t>
            </a:r>
            <a:r>
              <a:rPr kumimoji="1" lang="ja-JP" altLang="en-US" dirty="0">
                <a:latin typeface="+mn-ea"/>
              </a:rPr>
              <a:t> </a:t>
            </a:r>
            <a:r>
              <a:rPr kumimoji="1" lang="en-US" altLang="ja-JP" dirty="0">
                <a:latin typeface="+mn-ea"/>
              </a:rPr>
              <a:t> I    </a:t>
            </a:r>
            <a:r>
              <a:rPr kumimoji="1" lang="ja-JP" altLang="en-US" dirty="0">
                <a:latin typeface="+mn-ea"/>
              </a:rPr>
              <a:t> </a:t>
            </a:r>
            <a:r>
              <a:rPr kumimoji="1" lang="en-US" altLang="ja-JP" dirty="0">
                <a:latin typeface="+mn-ea"/>
              </a:rPr>
              <a:t>am   Jon</a:t>
            </a:r>
            <a:endParaRPr kumimoji="1" lang="ja-JP" altLang="en-US" dirty="0">
              <a:latin typeface="+mn-ea"/>
            </a:endParaRPr>
          </a:p>
        </p:txBody>
      </p:sp>
      <p:sp>
        <p:nvSpPr>
          <p:cNvPr id="67" name="テキスト ボックス 66">
            <a:extLst>
              <a:ext uri="{FF2B5EF4-FFF2-40B4-BE49-F238E27FC236}">
                <a16:creationId xmlns:a16="http://schemas.microsoft.com/office/drawing/2014/main" id="{8A8A0F90-A3D9-4FE6-9582-899EE8769AAA}"/>
              </a:ext>
            </a:extLst>
          </p:cNvPr>
          <p:cNvSpPr txBox="1"/>
          <p:nvPr/>
        </p:nvSpPr>
        <p:spPr>
          <a:xfrm>
            <a:off x="7833719" y="2331367"/>
            <a:ext cx="2202847" cy="369332"/>
          </a:xfrm>
          <a:prstGeom prst="rect">
            <a:avLst/>
          </a:prstGeom>
          <a:noFill/>
        </p:spPr>
        <p:txBody>
          <a:bodyPr wrap="none" rtlCol="0">
            <a:spAutoFit/>
          </a:bodyPr>
          <a:lstStyle/>
          <a:p>
            <a:r>
              <a:rPr kumimoji="1" lang="en-US" altLang="ja-JP" dirty="0">
                <a:solidFill>
                  <a:srgbClr val="4068E1"/>
                </a:solidFill>
                <a:latin typeface="+mn-ea"/>
              </a:rPr>
              <a:t>Evidence</a:t>
            </a:r>
            <a:r>
              <a:rPr kumimoji="1" lang="en-US" altLang="ja-JP" dirty="0">
                <a:latin typeface="+mn-ea"/>
              </a:rPr>
              <a:t> or </a:t>
            </a:r>
            <a:r>
              <a:rPr kumimoji="1" lang="en-US" altLang="ja-JP" dirty="0">
                <a:solidFill>
                  <a:srgbClr val="FF725E"/>
                </a:solidFill>
                <a:latin typeface="+mn-ea"/>
              </a:rPr>
              <a:t>Claim</a:t>
            </a:r>
            <a:endParaRPr kumimoji="1" lang="ja-JP" altLang="en-US" dirty="0">
              <a:solidFill>
                <a:srgbClr val="FF725E"/>
              </a:solidFill>
              <a:latin typeface="+mn-ea"/>
            </a:endParaRPr>
          </a:p>
        </p:txBody>
      </p:sp>
      <p:sp>
        <p:nvSpPr>
          <p:cNvPr id="44" name="矢印: 右 43">
            <a:extLst>
              <a:ext uri="{FF2B5EF4-FFF2-40B4-BE49-F238E27FC236}">
                <a16:creationId xmlns:a16="http://schemas.microsoft.com/office/drawing/2014/main" id="{A40593BC-1C42-4A82-8FE3-5EF225F56CE4}"/>
              </a:ext>
            </a:extLst>
          </p:cNvPr>
          <p:cNvSpPr/>
          <p:nvPr/>
        </p:nvSpPr>
        <p:spPr>
          <a:xfrm rot="16200000">
            <a:off x="8030382" y="5497345"/>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63" name="矢印: 右 62">
            <a:extLst>
              <a:ext uri="{FF2B5EF4-FFF2-40B4-BE49-F238E27FC236}">
                <a16:creationId xmlns:a16="http://schemas.microsoft.com/office/drawing/2014/main" id="{F09C41AB-C981-4442-AE98-5E905325D4B0}"/>
              </a:ext>
            </a:extLst>
          </p:cNvPr>
          <p:cNvSpPr/>
          <p:nvPr/>
        </p:nvSpPr>
        <p:spPr>
          <a:xfrm rot="16200000">
            <a:off x="9902341" y="5494086"/>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64" name="矢印: 右 63">
            <a:extLst>
              <a:ext uri="{FF2B5EF4-FFF2-40B4-BE49-F238E27FC236}">
                <a16:creationId xmlns:a16="http://schemas.microsoft.com/office/drawing/2014/main" id="{AB63E2D4-163C-4AD5-8623-78E2465D63EC}"/>
              </a:ext>
            </a:extLst>
          </p:cNvPr>
          <p:cNvSpPr/>
          <p:nvPr/>
        </p:nvSpPr>
        <p:spPr>
          <a:xfrm rot="16200000">
            <a:off x="9311620" y="5503611"/>
            <a:ext cx="299822" cy="164660"/>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65" name="矢印: 右 64">
            <a:extLst>
              <a:ext uri="{FF2B5EF4-FFF2-40B4-BE49-F238E27FC236}">
                <a16:creationId xmlns:a16="http://schemas.microsoft.com/office/drawing/2014/main" id="{9DD8B915-5DA1-4771-BB63-66BCB3D2B8D0}"/>
              </a:ext>
            </a:extLst>
          </p:cNvPr>
          <p:cNvSpPr/>
          <p:nvPr/>
        </p:nvSpPr>
        <p:spPr>
          <a:xfrm rot="16200000">
            <a:off x="8699575" y="5497346"/>
            <a:ext cx="299822" cy="164661"/>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80" name="矢印: 右 79">
            <a:extLst>
              <a:ext uri="{FF2B5EF4-FFF2-40B4-BE49-F238E27FC236}">
                <a16:creationId xmlns:a16="http://schemas.microsoft.com/office/drawing/2014/main" id="{D5F36B3B-B326-4482-B763-5A306ECCDEFC}"/>
              </a:ext>
            </a:extLst>
          </p:cNvPr>
          <p:cNvSpPr/>
          <p:nvPr/>
        </p:nvSpPr>
        <p:spPr>
          <a:xfrm rot="16200000">
            <a:off x="8970275" y="2726734"/>
            <a:ext cx="283781" cy="164660"/>
          </a:xfrm>
          <a:prstGeom prst="rightArrow">
            <a:avLst>
              <a:gd name="adj1" fmla="val 30494"/>
              <a:gd name="adj2" fmla="val 108519"/>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cxnSp>
        <p:nvCxnSpPr>
          <p:cNvPr id="26" name="直線コネクタ 25">
            <a:extLst>
              <a:ext uri="{FF2B5EF4-FFF2-40B4-BE49-F238E27FC236}">
                <a16:creationId xmlns:a16="http://schemas.microsoft.com/office/drawing/2014/main" id="{D99C5888-5186-48D0-9887-0C62BFD4D60C}"/>
              </a:ext>
            </a:extLst>
          </p:cNvPr>
          <p:cNvCxnSpPr>
            <a:cxnSpLocks/>
          </p:cNvCxnSpPr>
          <p:nvPr/>
        </p:nvCxnSpPr>
        <p:spPr>
          <a:xfrm flipH="1" flipV="1">
            <a:off x="7773142" y="4733326"/>
            <a:ext cx="418180" cy="329033"/>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91" name="直線コネクタ 90">
            <a:extLst>
              <a:ext uri="{FF2B5EF4-FFF2-40B4-BE49-F238E27FC236}">
                <a16:creationId xmlns:a16="http://schemas.microsoft.com/office/drawing/2014/main" id="{B1414C7A-5EB2-4419-87C2-8DEC7FFCAF6F}"/>
              </a:ext>
            </a:extLst>
          </p:cNvPr>
          <p:cNvCxnSpPr>
            <a:cxnSpLocks/>
          </p:cNvCxnSpPr>
          <p:nvPr/>
        </p:nvCxnSpPr>
        <p:spPr>
          <a:xfrm flipV="1">
            <a:off x="10048488" y="4754426"/>
            <a:ext cx="388874" cy="30750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94" name="直線コネクタ 93">
            <a:extLst>
              <a:ext uri="{FF2B5EF4-FFF2-40B4-BE49-F238E27FC236}">
                <a16:creationId xmlns:a16="http://schemas.microsoft.com/office/drawing/2014/main" id="{BC522DDF-BEB0-4C83-85D1-7CC9958A6FE9}"/>
              </a:ext>
            </a:extLst>
          </p:cNvPr>
          <p:cNvCxnSpPr>
            <a:cxnSpLocks/>
          </p:cNvCxnSpPr>
          <p:nvPr/>
        </p:nvCxnSpPr>
        <p:spPr>
          <a:xfrm flipV="1">
            <a:off x="8831705" y="4732566"/>
            <a:ext cx="1620214" cy="33196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1" name="直線コネクタ 100">
            <a:extLst>
              <a:ext uri="{FF2B5EF4-FFF2-40B4-BE49-F238E27FC236}">
                <a16:creationId xmlns:a16="http://schemas.microsoft.com/office/drawing/2014/main" id="{DC0D99D8-9B63-4C1B-9FB2-296C80D37A07}"/>
              </a:ext>
            </a:extLst>
          </p:cNvPr>
          <p:cNvCxnSpPr>
            <a:cxnSpLocks/>
          </p:cNvCxnSpPr>
          <p:nvPr/>
        </p:nvCxnSpPr>
        <p:spPr>
          <a:xfrm flipH="1" flipV="1">
            <a:off x="7806344" y="4744901"/>
            <a:ext cx="2258269" cy="317861"/>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2" name="直線コネクタ 101">
            <a:extLst>
              <a:ext uri="{FF2B5EF4-FFF2-40B4-BE49-F238E27FC236}">
                <a16:creationId xmlns:a16="http://schemas.microsoft.com/office/drawing/2014/main" id="{F4311E17-93A0-4200-AFC5-020FAA0BADD6}"/>
              </a:ext>
            </a:extLst>
          </p:cNvPr>
          <p:cNvCxnSpPr>
            <a:cxnSpLocks/>
          </p:cNvCxnSpPr>
          <p:nvPr/>
        </p:nvCxnSpPr>
        <p:spPr>
          <a:xfrm flipV="1">
            <a:off x="9461531" y="4743922"/>
            <a:ext cx="982222" cy="30879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5" name="直線コネクタ 104">
            <a:extLst>
              <a:ext uri="{FF2B5EF4-FFF2-40B4-BE49-F238E27FC236}">
                <a16:creationId xmlns:a16="http://schemas.microsoft.com/office/drawing/2014/main" id="{B99D2B58-D187-4F70-97EC-4F453C06722A}"/>
              </a:ext>
            </a:extLst>
          </p:cNvPr>
          <p:cNvCxnSpPr>
            <a:cxnSpLocks/>
          </p:cNvCxnSpPr>
          <p:nvPr/>
        </p:nvCxnSpPr>
        <p:spPr>
          <a:xfrm flipH="1" flipV="1">
            <a:off x="7994130" y="4743922"/>
            <a:ext cx="2054358" cy="31840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7" name="直線コネクタ 106">
            <a:extLst>
              <a:ext uri="{FF2B5EF4-FFF2-40B4-BE49-F238E27FC236}">
                <a16:creationId xmlns:a16="http://schemas.microsoft.com/office/drawing/2014/main" id="{C9A22165-E037-4EFE-B03B-C836141DBCAA}"/>
              </a:ext>
            </a:extLst>
          </p:cNvPr>
          <p:cNvCxnSpPr>
            <a:cxnSpLocks/>
          </p:cNvCxnSpPr>
          <p:nvPr/>
        </p:nvCxnSpPr>
        <p:spPr>
          <a:xfrm flipH="1" flipV="1">
            <a:off x="8188811" y="4741881"/>
            <a:ext cx="660675" cy="32479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8" name="直線コネクタ 107">
            <a:extLst>
              <a:ext uri="{FF2B5EF4-FFF2-40B4-BE49-F238E27FC236}">
                <a16:creationId xmlns:a16="http://schemas.microsoft.com/office/drawing/2014/main" id="{2D61C903-9589-4D58-8360-29208B026B43}"/>
              </a:ext>
            </a:extLst>
          </p:cNvPr>
          <p:cNvCxnSpPr>
            <a:cxnSpLocks/>
          </p:cNvCxnSpPr>
          <p:nvPr/>
        </p:nvCxnSpPr>
        <p:spPr>
          <a:xfrm flipH="1" flipV="1">
            <a:off x="7782783" y="4741881"/>
            <a:ext cx="1678748" cy="322651"/>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0" name="直線コネクタ 109">
            <a:extLst>
              <a:ext uri="{FF2B5EF4-FFF2-40B4-BE49-F238E27FC236}">
                <a16:creationId xmlns:a16="http://schemas.microsoft.com/office/drawing/2014/main" id="{6405E7C1-92E0-4FE0-9FCD-8B3551BF0E97}"/>
              </a:ext>
            </a:extLst>
          </p:cNvPr>
          <p:cNvCxnSpPr>
            <a:cxnSpLocks/>
          </p:cNvCxnSpPr>
          <p:nvPr/>
        </p:nvCxnSpPr>
        <p:spPr>
          <a:xfrm flipV="1">
            <a:off x="8186495" y="4746062"/>
            <a:ext cx="2250867" cy="31110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sp>
        <p:nvSpPr>
          <p:cNvPr id="49" name="四角形: 角を丸くする 48">
            <a:extLst>
              <a:ext uri="{FF2B5EF4-FFF2-40B4-BE49-F238E27FC236}">
                <a16:creationId xmlns:a16="http://schemas.microsoft.com/office/drawing/2014/main" id="{A40FA8E1-3CDC-4B15-B5DA-5F76FD8593AA}"/>
              </a:ext>
            </a:extLst>
          </p:cNvPr>
          <p:cNvSpPr/>
          <p:nvPr/>
        </p:nvSpPr>
        <p:spPr>
          <a:xfrm>
            <a:off x="1773936" y="1370712"/>
            <a:ext cx="8659368" cy="823688"/>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出来事の文と主張の文の分類器に</a:t>
            </a:r>
            <a:r>
              <a:rPr kumimoji="1" lang="en-US"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Transformer</a:t>
            </a: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を応用</a:t>
            </a:r>
            <a:endParaRPr lang="ja-JP" altLang="ja-JP" sz="3200" dirty="0">
              <a:solidFill>
                <a:schemeClr val="tx1">
                  <a:lumMod val="85000"/>
                  <a:lumOff val="15000"/>
                </a:schemeClr>
              </a:solidFill>
              <a:effectLst/>
            </a:endParaRP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969F1419-CBA3-4BF5-81A6-77FDDB2D97FA}"/>
                  </a:ext>
                </a:extLst>
              </p:cNvPr>
              <p:cNvSpPr txBox="1"/>
              <p:nvPr/>
            </p:nvSpPr>
            <p:spPr>
              <a:xfrm flipH="1">
                <a:off x="8485325" y="3265389"/>
                <a:ext cx="134080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2400" b="0" i="1" smtClean="0">
                          <a:solidFill>
                            <a:schemeClr val="tx1">
                              <a:lumMod val="85000"/>
                              <a:lumOff val="15000"/>
                            </a:schemeClr>
                          </a:solidFill>
                          <a:latin typeface="Cambria Math" panose="02040503050406030204" pitchFamily="18" charset="0"/>
                          <a:ea typeface="游ゴシック Medium" panose="020B0500000000000000" pitchFamily="50" charset="-128"/>
                        </a:rPr>
                        <m:t>⋮</m:t>
                      </m:r>
                    </m:oMath>
                  </m:oMathPara>
                </a14:m>
                <a:endParaRPr kumimoji="1" lang="ja-JP" altLang="en-US" dirty="0">
                  <a:solidFill>
                    <a:schemeClr val="tx1">
                      <a:lumMod val="85000"/>
                      <a:lumOff val="15000"/>
                    </a:schemeClr>
                  </a:solidFill>
                  <a:latin typeface="游ゴシック Medium" panose="020B0500000000000000" pitchFamily="50" charset="-128"/>
                  <a:ea typeface="游ゴシック Medium" panose="020B0500000000000000" pitchFamily="50" charset="-128"/>
                </a:endParaRPr>
              </a:p>
            </p:txBody>
          </p:sp>
        </mc:Choice>
        <mc:Fallback xmlns="">
          <p:sp>
            <p:nvSpPr>
              <p:cNvPr id="52" name="テキスト ボックス 51">
                <a:extLst>
                  <a:ext uri="{FF2B5EF4-FFF2-40B4-BE49-F238E27FC236}">
                    <a16:creationId xmlns:a16="http://schemas.microsoft.com/office/drawing/2014/main" id="{969F1419-CBA3-4BF5-81A6-77FDDB2D97FA}"/>
                  </a:ext>
                </a:extLst>
              </p:cNvPr>
              <p:cNvSpPr txBox="1">
                <a:spLocks noRot="1" noChangeAspect="1" noMove="1" noResize="1" noEditPoints="1" noAdjustHandles="1" noChangeArrowheads="1" noChangeShapeType="1" noTextEdit="1"/>
              </p:cNvSpPr>
              <p:nvPr/>
            </p:nvSpPr>
            <p:spPr>
              <a:xfrm flipH="1">
                <a:off x="8485325" y="3265389"/>
                <a:ext cx="1340801" cy="461665"/>
              </a:xfrm>
              <a:prstGeom prst="rect">
                <a:avLst/>
              </a:prstGeom>
              <a:blipFill>
                <a:blip r:embed="rId3"/>
                <a:stretch>
                  <a:fillRect/>
                </a:stretch>
              </a:blipFill>
            </p:spPr>
            <p:txBody>
              <a:bodyPr/>
              <a:lstStyle/>
              <a:p>
                <a:r>
                  <a:rPr lang="ja-JP" altLang="en-US">
                    <a:noFill/>
                  </a:rPr>
                  <a:t> </a:t>
                </a:r>
              </a:p>
            </p:txBody>
          </p:sp>
        </mc:Fallback>
      </mc:AlternateContent>
      <p:cxnSp>
        <p:nvCxnSpPr>
          <p:cNvPr id="58" name="直線コネクタ 57">
            <a:extLst>
              <a:ext uri="{FF2B5EF4-FFF2-40B4-BE49-F238E27FC236}">
                <a16:creationId xmlns:a16="http://schemas.microsoft.com/office/drawing/2014/main" id="{0EEBDC2F-6BB0-4697-88A9-D6B9EDA267F6}"/>
              </a:ext>
            </a:extLst>
          </p:cNvPr>
          <p:cNvCxnSpPr>
            <a:cxnSpLocks/>
          </p:cNvCxnSpPr>
          <p:nvPr/>
        </p:nvCxnSpPr>
        <p:spPr>
          <a:xfrm flipH="1" flipV="1">
            <a:off x="7985964" y="4732566"/>
            <a:ext cx="194140" cy="32979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62" name="直線コネクタ 61">
            <a:extLst>
              <a:ext uri="{FF2B5EF4-FFF2-40B4-BE49-F238E27FC236}">
                <a16:creationId xmlns:a16="http://schemas.microsoft.com/office/drawing/2014/main" id="{03D8ECF7-4585-4FEB-8C5B-FACD33A473C8}"/>
              </a:ext>
            </a:extLst>
          </p:cNvPr>
          <p:cNvCxnSpPr>
            <a:cxnSpLocks/>
          </p:cNvCxnSpPr>
          <p:nvPr/>
        </p:nvCxnSpPr>
        <p:spPr>
          <a:xfrm flipH="1" flipV="1">
            <a:off x="8186495" y="4732566"/>
            <a:ext cx="2316" cy="32979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70" name="直線コネクタ 69">
            <a:extLst>
              <a:ext uri="{FF2B5EF4-FFF2-40B4-BE49-F238E27FC236}">
                <a16:creationId xmlns:a16="http://schemas.microsoft.com/office/drawing/2014/main" id="{AD7E30AE-9D0F-4FF2-A6CD-E3A3A48EA558}"/>
              </a:ext>
            </a:extLst>
          </p:cNvPr>
          <p:cNvCxnSpPr>
            <a:cxnSpLocks/>
          </p:cNvCxnSpPr>
          <p:nvPr/>
        </p:nvCxnSpPr>
        <p:spPr>
          <a:xfrm flipH="1" flipV="1">
            <a:off x="7806345" y="4742091"/>
            <a:ext cx="1043586" cy="324581"/>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71" name="直線コネクタ 70">
            <a:extLst>
              <a:ext uri="{FF2B5EF4-FFF2-40B4-BE49-F238E27FC236}">
                <a16:creationId xmlns:a16="http://schemas.microsoft.com/office/drawing/2014/main" id="{6087E273-08A7-4FCE-BEAE-1EF3823980DA}"/>
              </a:ext>
            </a:extLst>
          </p:cNvPr>
          <p:cNvCxnSpPr>
            <a:cxnSpLocks/>
          </p:cNvCxnSpPr>
          <p:nvPr/>
        </p:nvCxnSpPr>
        <p:spPr>
          <a:xfrm flipH="1" flipV="1">
            <a:off x="7994130" y="4746403"/>
            <a:ext cx="862056" cy="32026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84" name="直線コネクタ 83">
            <a:extLst>
              <a:ext uri="{FF2B5EF4-FFF2-40B4-BE49-F238E27FC236}">
                <a16:creationId xmlns:a16="http://schemas.microsoft.com/office/drawing/2014/main" id="{77020483-540A-4B2A-80AE-DB9CC1D9B7D2}"/>
              </a:ext>
            </a:extLst>
          </p:cNvPr>
          <p:cNvCxnSpPr>
            <a:cxnSpLocks/>
          </p:cNvCxnSpPr>
          <p:nvPr/>
        </p:nvCxnSpPr>
        <p:spPr>
          <a:xfrm flipH="1" flipV="1">
            <a:off x="8017837" y="4743923"/>
            <a:ext cx="1450085" cy="313245"/>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85" name="直線コネクタ 84">
            <a:extLst>
              <a:ext uri="{FF2B5EF4-FFF2-40B4-BE49-F238E27FC236}">
                <a16:creationId xmlns:a16="http://schemas.microsoft.com/office/drawing/2014/main" id="{89A317AD-3388-4B56-B1DA-88FDACB884A7}"/>
              </a:ext>
            </a:extLst>
          </p:cNvPr>
          <p:cNvCxnSpPr>
            <a:cxnSpLocks/>
          </p:cNvCxnSpPr>
          <p:nvPr/>
        </p:nvCxnSpPr>
        <p:spPr>
          <a:xfrm flipH="1" flipV="1">
            <a:off x="8180104" y="4741882"/>
            <a:ext cx="1287818" cy="31528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6" name="テキスト ボックス 85">
                <a:extLst>
                  <a:ext uri="{FF2B5EF4-FFF2-40B4-BE49-F238E27FC236}">
                    <a16:creationId xmlns:a16="http://schemas.microsoft.com/office/drawing/2014/main" id="{45EA066A-7893-4706-9A2E-35F47AFAB384}"/>
                  </a:ext>
                </a:extLst>
              </p:cNvPr>
              <p:cNvSpPr txBox="1"/>
              <p:nvPr/>
            </p:nvSpPr>
            <p:spPr>
              <a:xfrm rot="5400000" flipH="1">
                <a:off x="8440734" y="4636864"/>
                <a:ext cx="134080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2400" b="0" i="1" smtClean="0">
                          <a:solidFill>
                            <a:schemeClr val="bg2">
                              <a:lumMod val="50000"/>
                            </a:schemeClr>
                          </a:solidFill>
                          <a:latin typeface="Cambria Math" panose="02040503050406030204" pitchFamily="18" charset="0"/>
                          <a:ea typeface="游ゴシック Medium" panose="020B0500000000000000" pitchFamily="50" charset="-128"/>
                        </a:rPr>
                        <m:t>⋮</m:t>
                      </m:r>
                    </m:oMath>
                  </m:oMathPara>
                </a14:m>
                <a:endParaRPr kumimoji="1" lang="ja-JP" altLang="en-US" dirty="0">
                  <a:solidFill>
                    <a:schemeClr val="bg2">
                      <a:lumMod val="50000"/>
                    </a:schemeClr>
                  </a:solidFill>
                  <a:latin typeface="游ゴシック Medium" panose="020B0500000000000000" pitchFamily="50" charset="-128"/>
                  <a:ea typeface="游ゴシック Medium" panose="020B0500000000000000" pitchFamily="50" charset="-128"/>
                </a:endParaRPr>
              </a:p>
            </p:txBody>
          </p:sp>
        </mc:Choice>
        <mc:Fallback xmlns="">
          <p:sp>
            <p:nvSpPr>
              <p:cNvPr id="86" name="テキスト ボックス 85">
                <a:extLst>
                  <a:ext uri="{FF2B5EF4-FFF2-40B4-BE49-F238E27FC236}">
                    <a16:creationId xmlns:a16="http://schemas.microsoft.com/office/drawing/2014/main" id="{45EA066A-7893-4706-9A2E-35F47AFAB384}"/>
                  </a:ext>
                </a:extLst>
              </p:cNvPr>
              <p:cNvSpPr txBox="1">
                <a:spLocks noRot="1" noChangeAspect="1" noMove="1" noResize="1" noEditPoints="1" noAdjustHandles="1" noChangeArrowheads="1" noChangeShapeType="1" noTextEdit="1"/>
              </p:cNvSpPr>
              <p:nvPr/>
            </p:nvSpPr>
            <p:spPr>
              <a:xfrm rot="5400000" flipH="1">
                <a:off x="8440734" y="4636864"/>
                <a:ext cx="1340801" cy="461665"/>
              </a:xfrm>
              <a:prstGeom prst="rect">
                <a:avLst/>
              </a:prstGeom>
              <a:blipFill>
                <a:blip r:embed="rId4"/>
                <a:stretch>
                  <a:fillRect/>
                </a:stretch>
              </a:blipFill>
            </p:spPr>
            <p:txBody>
              <a:bodyPr/>
              <a:lstStyle/>
              <a:p>
                <a:r>
                  <a:rPr lang="ja-JP" altLang="en-US">
                    <a:noFill/>
                  </a:rPr>
                  <a:t> </a:t>
                </a:r>
              </a:p>
            </p:txBody>
          </p:sp>
        </mc:Fallback>
      </mc:AlternateContent>
      <p:cxnSp>
        <p:nvCxnSpPr>
          <p:cNvPr id="89" name="直線コネクタ 88">
            <a:extLst>
              <a:ext uri="{FF2B5EF4-FFF2-40B4-BE49-F238E27FC236}">
                <a16:creationId xmlns:a16="http://schemas.microsoft.com/office/drawing/2014/main" id="{7A30D784-F113-45F7-881A-87DFE654BB71}"/>
              </a:ext>
            </a:extLst>
          </p:cNvPr>
          <p:cNvCxnSpPr>
            <a:cxnSpLocks/>
          </p:cNvCxnSpPr>
          <p:nvPr/>
        </p:nvCxnSpPr>
        <p:spPr>
          <a:xfrm flipH="1" flipV="1">
            <a:off x="8197713" y="4743923"/>
            <a:ext cx="1850775" cy="31843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98" name="直線コネクタ 97">
            <a:extLst>
              <a:ext uri="{FF2B5EF4-FFF2-40B4-BE49-F238E27FC236}">
                <a16:creationId xmlns:a16="http://schemas.microsoft.com/office/drawing/2014/main" id="{41F4430B-A9A7-4376-8A57-99EB0B3C10CE}"/>
              </a:ext>
            </a:extLst>
          </p:cNvPr>
          <p:cNvCxnSpPr>
            <a:cxnSpLocks/>
          </p:cNvCxnSpPr>
          <p:nvPr/>
        </p:nvCxnSpPr>
        <p:spPr>
          <a:xfrm flipH="1" flipV="1">
            <a:off x="7799953" y="4055174"/>
            <a:ext cx="391369" cy="307934"/>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99" name="直線コネクタ 98">
            <a:extLst>
              <a:ext uri="{FF2B5EF4-FFF2-40B4-BE49-F238E27FC236}">
                <a16:creationId xmlns:a16="http://schemas.microsoft.com/office/drawing/2014/main" id="{F1F55FE7-21AC-44FE-9C75-3F00B05EAA2F}"/>
              </a:ext>
            </a:extLst>
          </p:cNvPr>
          <p:cNvCxnSpPr>
            <a:cxnSpLocks/>
          </p:cNvCxnSpPr>
          <p:nvPr/>
        </p:nvCxnSpPr>
        <p:spPr>
          <a:xfrm flipV="1">
            <a:off x="10440593" y="4033314"/>
            <a:ext cx="3160" cy="32936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3" name="直線コネクタ 102">
            <a:extLst>
              <a:ext uri="{FF2B5EF4-FFF2-40B4-BE49-F238E27FC236}">
                <a16:creationId xmlns:a16="http://schemas.microsoft.com/office/drawing/2014/main" id="{C1D227CE-7E45-4366-8CBA-1441267C2AE7}"/>
              </a:ext>
            </a:extLst>
          </p:cNvPr>
          <p:cNvCxnSpPr>
            <a:cxnSpLocks/>
          </p:cNvCxnSpPr>
          <p:nvPr/>
        </p:nvCxnSpPr>
        <p:spPr>
          <a:xfrm flipV="1">
            <a:off x="7815612" y="4033314"/>
            <a:ext cx="2636307" cy="31628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6" name="直線コネクタ 105">
            <a:extLst>
              <a:ext uri="{FF2B5EF4-FFF2-40B4-BE49-F238E27FC236}">
                <a16:creationId xmlns:a16="http://schemas.microsoft.com/office/drawing/2014/main" id="{265242B4-E1C1-438A-B028-1693834BCD3A}"/>
              </a:ext>
            </a:extLst>
          </p:cNvPr>
          <p:cNvCxnSpPr>
            <a:cxnSpLocks/>
          </p:cNvCxnSpPr>
          <p:nvPr/>
        </p:nvCxnSpPr>
        <p:spPr>
          <a:xfrm flipH="1" flipV="1">
            <a:off x="7811596" y="4033092"/>
            <a:ext cx="2630867" cy="31651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09" name="直線コネクタ 108">
            <a:extLst>
              <a:ext uri="{FF2B5EF4-FFF2-40B4-BE49-F238E27FC236}">
                <a16:creationId xmlns:a16="http://schemas.microsoft.com/office/drawing/2014/main" id="{E05BE447-0FF6-4B3B-AD9F-69F268357967}"/>
              </a:ext>
            </a:extLst>
          </p:cNvPr>
          <p:cNvCxnSpPr>
            <a:cxnSpLocks/>
          </p:cNvCxnSpPr>
          <p:nvPr/>
        </p:nvCxnSpPr>
        <p:spPr>
          <a:xfrm flipV="1">
            <a:off x="7982232" y="4044670"/>
            <a:ext cx="2461521" cy="305136"/>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1" name="直線コネクタ 110">
            <a:extLst>
              <a:ext uri="{FF2B5EF4-FFF2-40B4-BE49-F238E27FC236}">
                <a16:creationId xmlns:a16="http://schemas.microsoft.com/office/drawing/2014/main" id="{BA163395-DF16-470F-91D2-6F1EBD618888}"/>
              </a:ext>
            </a:extLst>
          </p:cNvPr>
          <p:cNvCxnSpPr>
            <a:cxnSpLocks/>
          </p:cNvCxnSpPr>
          <p:nvPr/>
        </p:nvCxnSpPr>
        <p:spPr>
          <a:xfrm flipH="1" flipV="1">
            <a:off x="7994130" y="4044670"/>
            <a:ext cx="2448332" cy="304933"/>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2" name="直線コネクタ 111">
            <a:extLst>
              <a:ext uri="{FF2B5EF4-FFF2-40B4-BE49-F238E27FC236}">
                <a16:creationId xmlns:a16="http://schemas.microsoft.com/office/drawing/2014/main" id="{71C9353B-D744-425C-99BC-A02F96055AC5}"/>
              </a:ext>
            </a:extLst>
          </p:cNvPr>
          <p:cNvCxnSpPr>
            <a:cxnSpLocks/>
          </p:cNvCxnSpPr>
          <p:nvPr/>
        </p:nvCxnSpPr>
        <p:spPr>
          <a:xfrm flipV="1">
            <a:off x="7822470" y="4033314"/>
            <a:ext cx="364025" cy="322748"/>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3" name="直線コネクタ 112">
            <a:extLst>
              <a:ext uri="{FF2B5EF4-FFF2-40B4-BE49-F238E27FC236}">
                <a16:creationId xmlns:a16="http://schemas.microsoft.com/office/drawing/2014/main" id="{3C57175A-C451-49C3-AF13-1DEF9EE5E856}"/>
              </a:ext>
            </a:extLst>
          </p:cNvPr>
          <p:cNvCxnSpPr>
            <a:cxnSpLocks/>
          </p:cNvCxnSpPr>
          <p:nvPr/>
        </p:nvCxnSpPr>
        <p:spPr>
          <a:xfrm flipH="1" flipV="1">
            <a:off x="7806344" y="4038387"/>
            <a:ext cx="182649" cy="31507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4" name="直線コネクタ 113">
            <a:extLst>
              <a:ext uri="{FF2B5EF4-FFF2-40B4-BE49-F238E27FC236}">
                <a16:creationId xmlns:a16="http://schemas.microsoft.com/office/drawing/2014/main" id="{C8A9A817-349F-4794-95DC-F1994FE61D27}"/>
              </a:ext>
            </a:extLst>
          </p:cNvPr>
          <p:cNvCxnSpPr>
            <a:cxnSpLocks/>
          </p:cNvCxnSpPr>
          <p:nvPr/>
        </p:nvCxnSpPr>
        <p:spPr>
          <a:xfrm flipV="1">
            <a:off x="8186495" y="4038387"/>
            <a:ext cx="2262510" cy="31952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5" name="直線コネクタ 114">
            <a:extLst>
              <a:ext uri="{FF2B5EF4-FFF2-40B4-BE49-F238E27FC236}">
                <a16:creationId xmlns:a16="http://schemas.microsoft.com/office/drawing/2014/main" id="{337D3676-331A-4D2E-82AB-F48E87E7E29D}"/>
              </a:ext>
            </a:extLst>
          </p:cNvPr>
          <p:cNvCxnSpPr>
            <a:cxnSpLocks/>
          </p:cNvCxnSpPr>
          <p:nvPr/>
        </p:nvCxnSpPr>
        <p:spPr>
          <a:xfrm flipH="1" flipV="1">
            <a:off x="7982232" y="4038387"/>
            <a:ext cx="197872" cy="32472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6" name="直線コネクタ 115">
            <a:extLst>
              <a:ext uri="{FF2B5EF4-FFF2-40B4-BE49-F238E27FC236}">
                <a16:creationId xmlns:a16="http://schemas.microsoft.com/office/drawing/2014/main" id="{69092E59-9E8B-46F3-8940-5B7A045B3549}"/>
              </a:ext>
            </a:extLst>
          </p:cNvPr>
          <p:cNvCxnSpPr>
            <a:cxnSpLocks/>
          </p:cNvCxnSpPr>
          <p:nvPr/>
        </p:nvCxnSpPr>
        <p:spPr>
          <a:xfrm flipH="1" flipV="1">
            <a:off x="8186495" y="4033092"/>
            <a:ext cx="2316" cy="330018"/>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7" name="直線コネクタ 116">
            <a:extLst>
              <a:ext uri="{FF2B5EF4-FFF2-40B4-BE49-F238E27FC236}">
                <a16:creationId xmlns:a16="http://schemas.microsoft.com/office/drawing/2014/main" id="{A10326DF-E5FC-42C0-B3A7-C96522A4345E}"/>
              </a:ext>
            </a:extLst>
          </p:cNvPr>
          <p:cNvCxnSpPr>
            <a:cxnSpLocks/>
          </p:cNvCxnSpPr>
          <p:nvPr/>
        </p:nvCxnSpPr>
        <p:spPr>
          <a:xfrm flipV="1">
            <a:off x="7806344" y="4026965"/>
            <a:ext cx="1" cy="339430"/>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8" name="直線コネクタ 117">
            <a:extLst>
              <a:ext uri="{FF2B5EF4-FFF2-40B4-BE49-F238E27FC236}">
                <a16:creationId xmlns:a16="http://schemas.microsoft.com/office/drawing/2014/main" id="{A6153107-C1F5-4E0F-A1F3-6026EFB4370D}"/>
              </a:ext>
            </a:extLst>
          </p:cNvPr>
          <p:cNvCxnSpPr>
            <a:cxnSpLocks/>
          </p:cNvCxnSpPr>
          <p:nvPr/>
        </p:nvCxnSpPr>
        <p:spPr>
          <a:xfrm flipV="1">
            <a:off x="7818124" y="4033314"/>
            <a:ext cx="167840" cy="32976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19" name="直線コネクタ 118">
            <a:extLst>
              <a:ext uri="{FF2B5EF4-FFF2-40B4-BE49-F238E27FC236}">
                <a16:creationId xmlns:a16="http://schemas.microsoft.com/office/drawing/2014/main" id="{0286CD17-4A3A-401D-B2FF-3AE1684E224D}"/>
              </a:ext>
            </a:extLst>
          </p:cNvPr>
          <p:cNvCxnSpPr>
            <a:cxnSpLocks/>
          </p:cNvCxnSpPr>
          <p:nvPr/>
        </p:nvCxnSpPr>
        <p:spPr>
          <a:xfrm flipV="1">
            <a:off x="7989139" y="4033092"/>
            <a:ext cx="0" cy="32296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20" name="直線コネクタ 119">
            <a:extLst>
              <a:ext uri="{FF2B5EF4-FFF2-40B4-BE49-F238E27FC236}">
                <a16:creationId xmlns:a16="http://schemas.microsoft.com/office/drawing/2014/main" id="{9DAABB6B-4793-4609-A97C-34072D270E69}"/>
              </a:ext>
            </a:extLst>
          </p:cNvPr>
          <p:cNvCxnSpPr>
            <a:cxnSpLocks/>
          </p:cNvCxnSpPr>
          <p:nvPr/>
        </p:nvCxnSpPr>
        <p:spPr>
          <a:xfrm flipV="1">
            <a:off x="7982232" y="4055175"/>
            <a:ext cx="197207" cy="303499"/>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p:cxnSp>
        <p:nvCxnSpPr>
          <p:cNvPr id="121" name="直線コネクタ 120">
            <a:extLst>
              <a:ext uri="{FF2B5EF4-FFF2-40B4-BE49-F238E27FC236}">
                <a16:creationId xmlns:a16="http://schemas.microsoft.com/office/drawing/2014/main" id="{F79718AE-51FA-4958-A9E4-CE6D0119FA1B}"/>
              </a:ext>
            </a:extLst>
          </p:cNvPr>
          <p:cNvCxnSpPr>
            <a:cxnSpLocks/>
          </p:cNvCxnSpPr>
          <p:nvPr/>
        </p:nvCxnSpPr>
        <p:spPr>
          <a:xfrm flipH="1" flipV="1">
            <a:off x="8180104" y="4038387"/>
            <a:ext cx="2268901" cy="315072"/>
          </a:xfrm>
          <a:prstGeom prst="line">
            <a:avLst/>
          </a:prstGeom>
          <a:ln>
            <a:solidFill>
              <a:schemeClr val="bg2">
                <a:lumMod val="50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409CD4D4-7F4B-4F9C-BCBD-51C59BCDF4B0}"/>
                  </a:ext>
                </a:extLst>
              </p:cNvPr>
              <p:cNvSpPr txBox="1"/>
              <p:nvPr/>
            </p:nvSpPr>
            <p:spPr>
              <a:xfrm rot="5400000" flipH="1">
                <a:off x="8443751" y="3920424"/>
                <a:ext cx="1340801"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2400" b="0" i="1" smtClean="0">
                          <a:solidFill>
                            <a:schemeClr val="bg2">
                              <a:lumMod val="50000"/>
                            </a:schemeClr>
                          </a:solidFill>
                          <a:latin typeface="Cambria Math" panose="02040503050406030204" pitchFamily="18" charset="0"/>
                          <a:ea typeface="游ゴシック Medium" panose="020B0500000000000000" pitchFamily="50" charset="-128"/>
                        </a:rPr>
                        <m:t>⋮</m:t>
                      </m:r>
                    </m:oMath>
                  </m:oMathPara>
                </a14:m>
                <a:endParaRPr kumimoji="1" lang="ja-JP" altLang="en-US" dirty="0">
                  <a:solidFill>
                    <a:schemeClr val="bg2">
                      <a:lumMod val="50000"/>
                    </a:schemeClr>
                  </a:solidFill>
                  <a:latin typeface="游ゴシック Medium" panose="020B0500000000000000" pitchFamily="50" charset="-128"/>
                  <a:ea typeface="游ゴシック Medium" panose="020B0500000000000000" pitchFamily="50" charset="-128"/>
                </a:endParaRPr>
              </a:p>
            </p:txBody>
          </p:sp>
        </mc:Choice>
        <mc:Fallback xmlns="">
          <p:sp>
            <p:nvSpPr>
              <p:cNvPr id="128" name="テキスト ボックス 127">
                <a:extLst>
                  <a:ext uri="{FF2B5EF4-FFF2-40B4-BE49-F238E27FC236}">
                    <a16:creationId xmlns:a16="http://schemas.microsoft.com/office/drawing/2014/main" id="{409CD4D4-7F4B-4F9C-BCBD-51C59BCDF4B0}"/>
                  </a:ext>
                </a:extLst>
              </p:cNvPr>
              <p:cNvSpPr txBox="1">
                <a:spLocks noRot="1" noChangeAspect="1" noMove="1" noResize="1" noEditPoints="1" noAdjustHandles="1" noChangeArrowheads="1" noChangeShapeType="1" noTextEdit="1"/>
              </p:cNvSpPr>
              <p:nvPr/>
            </p:nvSpPr>
            <p:spPr>
              <a:xfrm rot="5400000" flipH="1">
                <a:off x="8443751" y="3920424"/>
                <a:ext cx="1340801" cy="461665"/>
              </a:xfrm>
              <a:prstGeom prst="rect">
                <a:avLst/>
              </a:prstGeom>
              <a:blipFill>
                <a:blip r:embed="rId5"/>
                <a:stretch>
                  <a:fillRect/>
                </a:stretch>
              </a:blipFill>
            </p:spPr>
            <p:txBody>
              <a:bodyPr/>
              <a:lstStyle/>
              <a:p>
                <a:r>
                  <a:rPr lang="ja-JP" altLang="en-US">
                    <a:noFill/>
                  </a:rPr>
                  <a:t> </a:t>
                </a:r>
              </a:p>
            </p:txBody>
          </p:sp>
        </mc:Fallback>
      </mc:AlternateContent>
      <p:sp>
        <p:nvSpPr>
          <p:cNvPr id="31" name="四角形: 角を丸くする 30">
            <a:extLst>
              <a:ext uri="{FF2B5EF4-FFF2-40B4-BE49-F238E27FC236}">
                <a16:creationId xmlns:a16="http://schemas.microsoft.com/office/drawing/2014/main" id="{84571D05-3844-4D51-96AE-4A95E761683F}"/>
              </a:ext>
            </a:extLst>
          </p:cNvPr>
          <p:cNvSpPr/>
          <p:nvPr/>
        </p:nvSpPr>
        <p:spPr>
          <a:xfrm>
            <a:off x="7541976" y="4358674"/>
            <a:ext cx="3167493" cy="374652"/>
          </a:xfrm>
          <a:prstGeom prst="roundRect">
            <a:avLst/>
          </a:prstGeom>
          <a:solidFill>
            <a:srgbClr val="F4F4F4"/>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600"/>
              </a:spcBef>
              <a:spcAft>
                <a:spcPts val="600"/>
              </a:spcAft>
            </a:pPr>
            <a:r>
              <a:rPr kumimoji="1" lang="en-US" altLang="ja-JP" dirty="0">
                <a:solidFill>
                  <a:srgbClr val="262626"/>
                </a:solidFill>
                <a:latin typeface="Segoe UI" panose="020B0502040204020203" pitchFamily="34" charset="0"/>
                <a:ea typeface="メイリオ" panose="020B0604030504040204" pitchFamily="50" charset="-128"/>
              </a:rPr>
              <a:t>Transformer</a:t>
            </a:r>
            <a:r>
              <a:rPr kumimoji="1" lang="ja-JP" altLang="en-US" dirty="0">
                <a:solidFill>
                  <a:srgbClr val="262626"/>
                </a:solidFill>
                <a:latin typeface="Segoe UI" panose="020B0502040204020203" pitchFamily="34" charset="0"/>
                <a:ea typeface="メイリオ" panose="020B0604030504040204" pitchFamily="50" charset="-128"/>
              </a:rPr>
              <a:t> </a:t>
            </a:r>
            <a:r>
              <a:rPr kumimoji="1" lang="en-US" altLang="ja-JP" dirty="0">
                <a:solidFill>
                  <a:srgbClr val="262626"/>
                </a:solidFill>
                <a:latin typeface="Segoe UI" panose="020B0502040204020203" pitchFamily="34" charset="0"/>
                <a:ea typeface="メイリオ" panose="020B0604030504040204" pitchFamily="50" charset="-128"/>
              </a:rPr>
              <a:t>Encoder × 12</a:t>
            </a:r>
          </a:p>
        </p:txBody>
      </p:sp>
      <p:sp>
        <p:nvSpPr>
          <p:cNvPr id="35" name="四角形: 角を丸くする 34">
            <a:extLst>
              <a:ext uri="{FF2B5EF4-FFF2-40B4-BE49-F238E27FC236}">
                <a16:creationId xmlns:a16="http://schemas.microsoft.com/office/drawing/2014/main" id="{CD9364FD-092A-4325-877B-045FFE16627E}"/>
              </a:ext>
            </a:extLst>
          </p:cNvPr>
          <p:cNvSpPr/>
          <p:nvPr/>
        </p:nvSpPr>
        <p:spPr>
          <a:xfrm>
            <a:off x="7722737" y="5061932"/>
            <a:ext cx="2714625" cy="369333"/>
          </a:xfrm>
          <a:prstGeom prst="roundRect">
            <a:avLst/>
          </a:prstGeom>
          <a:solidFill>
            <a:srgbClr val="F4F4F4"/>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600"/>
              </a:spcBef>
              <a:spcAft>
                <a:spcPts val="600"/>
              </a:spcAft>
            </a:pPr>
            <a:r>
              <a:rPr kumimoji="1" lang="en-US" altLang="ja-JP" dirty="0">
                <a:solidFill>
                  <a:srgbClr val="262626"/>
                </a:solidFill>
                <a:latin typeface="Segoe UI" panose="020B0502040204020203" pitchFamily="34" charset="0"/>
                <a:ea typeface="メイリオ" panose="020B0604030504040204" pitchFamily="50" charset="-128"/>
              </a:rPr>
              <a:t>Embedding (</a:t>
            </a:r>
            <a:r>
              <a:rPr kumimoji="1" lang="en-US" altLang="ja-JP" dirty="0" err="1">
                <a:solidFill>
                  <a:srgbClr val="262626"/>
                </a:solidFill>
                <a:latin typeface="Segoe UI" panose="020B0502040204020203" pitchFamily="34" charset="0"/>
                <a:ea typeface="メイリオ" panose="020B0604030504040204" pitchFamily="50" charset="-128"/>
              </a:rPr>
              <a:t>RoBERTa</a:t>
            </a:r>
            <a:r>
              <a:rPr kumimoji="1" lang="en-US" altLang="ja-JP" dirty="0">
                <a:solidFill>
                  <a:srgbClr val="262626"/>
                </a:solidFill>
                <a:latin typeface="Segoe UI" panose="020B0502040204020203" pitchFamily="34" charset="0"/>
                <a:ea typeface="メイリオ" panose="020B0604030504040204" pitchFamily="50" charset="-128"/>
              </a:rPr>
              <a:t>)</a:t>
            </a:r>
          </a:p>
        </p:txBody>
      </p:sp>
      <p:sp>
        <p:nvSpPr>
          <p:cNvPr id="50" name="四角形: 角を丸くする 49">
            <a:extLst>
              <a:ext uri="{FF2B5EF4-FFF2-40B4-BE49-F238E27FC236}">
                <a16:creationId xmlns:a16="http://schemas.microsoft.com/office/drawing/2014/main" id="{F4FEB971-1788-401A-A923-D3956133F8E8}"/>
              </a:ext>
            </a:extLst>
          </p:cNvPr>
          <p:cNvSpPr/>
          <p:nvPr/>
        </p:nvSpPr>
        <p:spPr>
          <a:xfrm>
            <a:off x="7536725" y="3650987"/>
            <a:ext cx="3167493" cy="374652"/>
          </a:xfrm>
          <a:prstGeom prst="roundRect">
            <a:avLst/>
          </a:prstGeom>
          <a:solidFill>
            <a:srgbClr val="F4F4F4"/>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600"/>
              </a:spcBef>
              <a:spcAft>
                <a:spcPts val="600"/>
              </a:spcAft>
            </a:pPr>
            <a:r>
              <a:rPr kumimoji="1" lang="en-US" altLang="ja-JP" dirty="0">
                <a:solidFill>
                  <a:srgbClr val="262626"/>
                </a:solidFill>
                <a:latin typeface="Segoe UI" panose="020B0502040204020203" pitchFamily="34" charset="0"/>
                <a:ea typeface="メイリオ" panose="020B0604030504040204" pitchFamily="50" charset="-128"/>
              </a:rPr>
              <a:t>Transformer</a:t>
            </a:r>
            <a:r>
              <a:rPr kumimoji="1" lang="ja-JP" altLang="en-US" dirty="0">
                <a:solidFill>
                  <a:srgbClr val="262626"/>
                </a:solidFill>
                <a:latin typeface="Segoe UI" panose="020B0502040204020203" pitchFamily="34" charset="0"/>
                <a:ea typeface="メイリオ" panose="020B0604030504040204" pitchFamily="50" charset="-128"/>
              </a:rPr>
              <a:t> </a:t>
            </a:r>
            <a:r>
              <a:rPr kumimoji="1" lang="en-US" altLang="ja-JP" dirty="0">
                <a:solidFill>
                  <a:srgbClr val="262626"/>
                </a:solidFill>
                <a:latin typeface="Segoe UI" panose="020B0502040204020203" pitchFamily="34" charset="0"/>
                <a:ea typeface="メイリオ" panose="020B0604030504040204" pitchFamily="50" charset="-128"/>
              </a:rPr>
              <a:t>Encoder × 12</a:t>
            </a:r>
          </a:p>
        </p:txBody>
      </p:sp>
      <p:sp>
        <p:nvSpPr>
          <p:cNvPr id="51" name="四角形: 角を丸くする 50">
            <a:extLst>
              <a:ext uri="{FF2B5EF4-FFF2-40B4-BE49-F238E27FC236}">
                <a16:creationId xmlns:a16="http://schemas.microsoft.com/office/drawing/2014/main" id="{BC2CC38D-6F94-4954-88E6-7E43ADF2DDC5}"/>
              </a:ext>
            </a:extLst>
          </p:cNvPr>
          <p:cNvSpPr/>
          <p:nvPr/>
        </p:nvSpPr>
        <p:spPr>
          <a:xfrm>
            <a:off x="7536725" y="2945480"/>
            <a:ext cx="3167493" cy="374652"/>
          </a:xfrm>
          <a:prstGeom prst="roundRect">
            <a:avLst/>
          </a:prstGeom>
          <a:solidFill>
            <a:srgbClr val="F4F4F4"/>
          </a:solidFill>
          <a:ln>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600"/>
              </a:spcBef>
              <a:spcAft>
                <a:spcPts val="600"/>
              </a:spcAft>
            </a:pPr>
            <a:r>
              <a:rPr kumimoji="1" lang="en-US" altLang="ja-JP" dirty="0">
                <a:solidFill>
                  <a:srgbClr val="262626"/>
                </a:solidFill>
                <a:latin typeface="Segoe UI" panose="020B0502040204020203" pitchFamily="34" charset="0"/>
                <a:ea typeface="メイリオ" panose="020B0604030504040204" pitchFamily="50" charset="-128"/>
              </a:rPr>
              <a:t>Transformer</a:t>
            </a:r>
            <a:r>
              <a:rPr kumimoji="1" lang="ja-JP" altLang="en-US" dirty="0">
                <a:solidFill>
                  <a:srgbClr val="262626"/>
                </a:solidFill>
                <a:latin typeface="Segoe UI" panose="020B0502040204020203" pitchFamily="34" charset="0"/>
                <a:ea typeface="メイリオ" panose="020B0604030504040204" pitchFamily="50" charset="-128"/>
              </a:rPr>
              <a:t> </a:t>
            </a:r>
            <a:r>
              <a:rPr kumimoji="1" lang="en-US" altLang="ja-JP" dirty="0">
                <a:solidFill>
                  <a:srgbClr val="262626"/>
                </a:solidFill>
                <a:latin typeface="Segoe UI" panose="020B0502040204020203" pitchFamily="34" charset="0"/>
                <a:ea typeface="メイリオ" panose="020B0604030504040204" pitchFamily="50" charset="-128"/>
              </a:rPr>
              <a:t>Encoder × 12</a:t>
            </a:r>
          </a:p>
        </p:txBody>
      </p:sp>
    </p:spTree>
    <p:extLst>
      <p:ext uri="{BB962C8B-B14F-4D97-AF65-F5344CB8AC3E}">
        <p14:creationId xmlns:p14="http://schemas.microsoft.com/office/powerpoint/2010/main" val="206650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p:txBody>
          <a:bodyPr>
            <a:normAutofit/>
          </a:bodyPr>
          <a:lstStyle/>
          <a:p>
            <a:r>
              <a:rPr lang="en-US" altLang="ja-JP" dirty="0"/>
              <a:t>4</a:t>
            </a:r>
            <a:r>
              <a:rPr kumimoji="1" lang="en-US" altLang="ja-JP" sz="3200" dirty="0"/>
              <a:t>. </a:t>
            </a:r>
            <a:r>
              <a:rPr kumimoji="1" lang="ja-JP" altLang="en-US" sz="3200" dirty="0"/>
              <a:t>提案手法 </a:t>
            </a:r>
            <a:r>
              <a:rPr kumimoji="1" lang="en-US" altLang="ja-JP" sz="3200" dirty="0"/>
              <a:t>– </a:t>
            </a:r>
            <a:r>
              <a:rPr kumimoji="1" lang="ja-JP" altLang="en-US" sz="3200" dirty="0"/>
              <a:t>クラスタリングの詳細</a:t>
            </a:r>
          </a:p>
        </p:txBody>
      </p:sp>
      <p:sp>
        <p:nvSpPr>
          <p:cNvPr id="3" name="コンテンツ プレースホルダー 2">
            <a:extLst>
              <a:ext uri="{FF2B5EF4-FFF2-40B4-BE49-F238E27FC236}">
                <a16:creationId xmlns:a16="http://schemas.microsoft.com/office/drawing/2014/main" id="{63150B38-408A-4AA9-AFB9-4340BC68FDA3}"/>
              </a:ext>
            </a:extLst>
          </p:cNvPr>
          <p:cNvSpPr>
            <a:spLocks noGrp="1"/>
          </p:cNvSpPr>
          <p:nvPr>
            <p:ph idx="1"/>
          </p:nvPr>
        </p:nvSpPr>
        <p:spPr/>
        <p:txBody>
          <a:bodyPr>
            <a:normAutofit fontScale="92500" lnSpcReduction="20000"/>
          </a:bodyPr>
          <a:lstStyle/>
          <a:p>
            <a:pPr>
              <a:lnSpc>
                <a:spcPct val="200000"/>
              </a:lnSpc>
            </a:pPr>
            <a:endParaRPr lang="en-US" altLang="ja-JP" dirty="0">
              <a:latin typeface="+mn-ea"/>
            </a:endParaRPr>
          </a:p>
          <a:p>
            <a:pPr>
              <a:lnSpc>
                <a:spcPct val="210000"/>
              </a:lnSpc>
            </a:pPr>
            <a:r>
              <a:rPr lang="en-US" altLang="ja-JP" b="1" dirty="0">
                <a:latin typeface="+mn-ea"/>
              </a:rPr>
              <a:t>Sentence-BERT</a:t>
            </a:r>
            <a:r>
              <a:rPr lang="ja-JP" altLang="en-US" dirty="0">
                <a:latin typeface="+mn-ea"/>
              </a:rPr>
              <a:t>で単語埋め込み</a:t>
            </a:r>
            <a:endParaRPr lang="en-US" altLang="ja-JP" dirty="0">
              <a:latin typeface="+mn-ea"/>
            </a:endParaRPr>
          </a:p>
          <a:p>
            <a:pPr lvl="1">
              <a:lnSpc>
                <a:spcPct val="110000"/>
              </a:lnSpc>
            </a:pPr>
            <a:r>
              <a:rPr lang="ja-JP" altLang="en-US" dirty="0">
                <a:latin typeface="+mn-ea"/>
              </a:rPr>
              <a:t>高速なクラスタリングのために事前学習した文章のベクトル化</a:t>
            </a:r>
            <a:endParaRPr lang="en-US" altLang="ja-JP" dirty="0">
              <a:latin typeface="+mn-ea"/>
            </a:endParaRPr>
          </a:p>
          <a:p>
            <a:pPr>
              <a:lnSpc>
                <a:spcPct val="220000"/>
              </a:lnSpc>
            </a:pPr>
            <a:r>
              <a:rPr lang="ja-JP" altLang="en-US" b="1" dirty="0">
                <a:latin typeface="+mn-ea"/>
              </a:rPr>
              <a:t>コサイン類似度</a:t>
            </a:r>
            <a:r>
              <a:rPr lang="ja-JP" altLang="en-US" dirty="0">
                <a:latin typeface="+mn-ea"/>
              </a:rPr>
              <a:t>でベクトルを比較</a:t>
            </a:r>
            <a:endParaRPr lang="en-US" altLang="ja-JP" dirty="0">
              <a:latin typeface="+mn-ea"/>
            </a:endParaRPr>
          </a:p>
          <a:p>
            <a:pPr lvl="1">
              <a:lnSpc>
                <a:spcPct val="120000"/>
              </a:lnSpc>
            </a:pPr>
            <a:r>
              <a:rPr lang="ja-JP" altLang="en-US" dirty="0">
                <a:latin typeface="+mn-ea"/>
              </a:rPr>
              <a:t>文章のベクトルの類似度算出に適した手法</a:t>
            </a:r>
            <a:endParaRPr lang="en-US" altLang="ja-JP" dirty="0">
              <a:latin typeface="+mn-ea"/>
            </a:endParaRPr>
          </a:p>
          <a:p>
            <a:pPr>
              <a:lnSpc>
                <a:spcPct val="220000"/>
              </a:lnSpc>
            </a:pPr>
            <a:r>
              <a:rPr lang="en-US" altLang="ja-JP" b="1" dirty="0">
                <a:latin typeface="+mn-ea"/>
              </a:rPr>
              <a:t>Ward</a:t>
            </a:r>
            <a:r>
              <a:rPr lang="ja-JP" altLang="en-US" b="1" dirty="0">
                <a:latin typeface="+mn-ea"/>
              </a:rPr>
              <a:t>法</a:t>
            </a:r>
            <a:r>
              <a:rPr lang="ja-JP" altLang="en-US" dirty="0">
                <a:latin typeface="+mn-ea"/>
              </a:rPr>
              <a:t>で</a:t>
            </a:r>
            <a:r>
              <a:rPr lang="ja-JP" altLang="en-US" dirty="0">
                <a:solidFill>
                  <a:srgbClr val="4068E1"/>
                </a:solidFill>
                <a:latin typeface="+mn-ea"/>
              </a:rPr>
              <a:t>出来事</a:t>
            </a:r>
            <a:r>
              <a:rPr lang="ja-JP" altLang="en-US" dirty="0">
                <a:latin typeface="+mn-ea"/>
              </a:rPr>
              <a:t>と</a:t>
            </a:r>
            <a:r>
              <a:rPr lang="ja-JP" altLang="en-US" dirty="0">
                <a:solidFill>
                  <a:srgbClr val="FF725E"/>
                </a:solidFill>
                <a:latin typeface="+mn-ea"/>
              </a:rPr>
              <a:t>主張</a:t>
            </a:r>
            <a:r>
              <a:rPr lang="ja-JP" altLang="en-US" dirty="0">
                <a:latin typeface="+mn-ea"/>
              </a:rPr>
              <a:t>の</a:t>
            </a:r>
            <a:r>
              <a:rPr lang="en-US" altLang="ja-JP" dirty="0">
                <a:latin typeface="+mn-ea"/>
              </a:rPr>
              <a:t>2</a:t>
            </a:r>
            <a:r>
              <a:rPr lang="ja-JP" altLang="en-US" dirty="0">
                <a:latin typeface="+mn-ea"/>
              </a:rPr>
              <a:t>回に分けて階層的クラスタリング</a:t>
            </a:r>
            <a:endParaRPr lang="en-US" altLang="ja-JP" dirty="0">
              <a:latin typeface="+mn-ea"/>
            </a:endParaRPr>
          </a:p>
          <a:p>
            <a:pPr lvl="1">
              <a:lnSpc>
                <a:spcPct val="120000"/>
              </a:lnSpc>
            </a:pPr>
            <a:r>
              <a:rPr lang="ja-JP" altLang="en-US" dirty="0">
                <a:solidFill>
                  <a:srgbClr val="4068E1"/>
                </a:solidFill>
                <a:latin typeface="+mn-ea"/>
              </a:rPr>
              <a:t>出来事の意味が階層的</a:t>
            </a:r>
            <a:r>
              <a:rPr lang="ja-JP" altLang="en-US" dirty="0">
                <a:latin typeface="+mn-ea"/>
              </a:rPr>
              <a:t>であると考えられるため</a:t>
            </a:r>
            <a:endParaRPr lang="en-US" altLang="ja-JP" dirty="0">
              <a:latin typeface="+mn-ea"/>
            </a:endParaRPr>
          </a:p>
          <a:p>
            <a:pPr lvl="1">
              <a:lnSpc>
                <a:spcPct val="120000"/>
              </a:lnSpc>
            </a:pPr>
            <a:r>
              <a:rPr lang="ja-JP" altLang="en-US" dirty="0">
                <a:solidFill>
                  <a:srgbClr val="FF725E"/>
                </a:solidFill>
                <a:latin typeface="+mn-ea"/>
              </a:rPr>
              <a:t>主張の文のクラスタ</a:t>
            </a:r>
            <a:r>
              <a:rPr lang="ja-JP" altLang="en-US" dirty="0">
                <a:latin typeface="+mn-ea"/>
              </a:rPr>
              <a:t>を読者が望む粒度で推薦</a:t>
            </a:r>
            <a:endParaRPr lang="en-US" altLang="ja-JP" dirty="0">
              <a:latin typeface="+mn-ea"/>
            </a:endParaRPr>
          </a:p>
          <a:p>
            <a:pPr lvl="1">
              <a:lnSpc>
                <a:spcPct val="120000"/>
              </a:lnSpc>
            </a:pPr>
            <a:endParaRPr lang="en-US" altLang="ja-JP" dirty="0">
              <a:latin typeface="+mn-ea"/>
            </a:endParaRPr>
          </a:p>
          <a:p>
            <a:pPr lvl="1"/>
            <a:endParaRPr lang="en-US" altLang="ja-JP" dirty="0">
              <a:latin typeface="+mn-ea"/>
            </a:endParaRPr>
          </a:p>
        </p:txBody>
      </p:sp>
      <p:sp>
        <p:nvSpPr>
          <p:cNvPr id="40" name="テキスト ボックス 39">
            <a:extLst>
              <a:ext uri="{FF2B5EF4-FFF2-40B4-BE49-F238E27FC236}">
                <a16:creationId xmlns:a16="http://schemas.microsoft.com/office/drawing/2014/main" id="{E113868F-3BA1-40BE-8D35-71842DE24D0F}"/>
              </a:ext>
            </a:extLst>
          </p:cNvPr>
          <p:cNvSpPr txBox="1"/>
          <p:nvPr/>
        </p:nvSpPr>
        <p:spPr>
          <a:xfrm>
            <a:off x="8169653" y="6204241"/>
            <a:ext cx="3762568"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10  </a:t>
            </a:r>
            <a:r>
              <a:rPr kumimoji="1" lang="ja-JP" altLang="en-US" sz="1400" dirty="0">
                <a:latin typeface="+mn-ea"/>
              </a:rPr>
              <a:t>出来事と主張の階層的クラスタリング</a:t>
            </a:r>
            <a:endParaRPr kumimoji="1" lang="en-US" altLang="ja-JP" sz="1400" dirty="0">
              <a:latin typeface="+mn-ea"/>
            </a:endParaRPr>
          </a:p>
        </p:txBody>
      </p:sp>
      <p:pic>
        <p:nvPicPr>
          <p:cNvPr id="12" name="図 11" descr="テキスト が含まれている画像&#10;&#10;自動的に生成された説明">
            <a:extLst>
              <a:ext uri="{FF2B5EF4-FFF2-40B4-BE49-F238E27FC236}">
                <a16:creationId xmlns:a16="http://schemas.microsoft.com/office/drawing/2014/main" id="{21806AD8-3C42-4C6B-B98D-91AF1FD7D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8894" y="2308027"/>
            <a:ext cx="1742519" cy="1823608"/>
          </a:xfrm>
          <a:prstGeom prst="rect">
            <a:avLst/>
          </a:prstGeom>
        </p:spPr>
      </p:pic>
      <p:grpSp>
        <p:nvGrpSpPr>
          <p:cNvPr id="14" name="グループ化 13">
            <a:extLst>
              <a:ext uri="{FF2B5EF4-FFF2-40B4-BE49-F238E27FC236}">
                <a16:creationId xmlns:a16="http://schemas.microsoft.com/office/drawing/2014/main" id="{31E8F242-6D72-407D-9AE6-16DD0DA41F37}"/>
              </a:ext>
            </a:extLst>
          </p:cNvPr>
          <p:cNvGrpSpPr/>
          <p:nvPr/>
        </p:nvGrpSpPr>
        <p:grpSpPr>
          <a:xfrm>
            <a:off x="8187906" y="4574577"/>
            <a:ext cx="3495680" cy="1538972"/>
            <a:chOff x="8637147" y="4481072"/>
            <a:chExt cx="3495680" cy="1538972"/>
          </a:xfrm>
        </p:grpSpPr>
        <p:grpSp>
          <p:nvGrpSpPr>
            <p:cNvPr id="79" name="グループ化 78">
              <a:extLst>
                <a:ext uri="{FF2B5EF4-FFF2-40B4-BE49-F238E27FC236}">
                  <a16:creationId xmlns:a16="http://schemas.microsoft.com/office/drawing/2014/main" id="{3E552529-B3A2-4CA0-A451-FD73CFE52B43}"/>
                </a:ext>
              </a:extLst>
            </p:cNvPr>
            <p:cNvGrpSpPr/>
            <p:nvPr/>
          </p:nvGrpSpPr>
          <p:grpSpPr>
            <a:xfrm>
              <a:off x="10536824" y="4589463"/>
              <a:ext cx="890738" cy="452084"/>
              <a:chOff x="10536824" y="4694238"/>
              <a:chExt cx="890738" cy="452084"/>
            </a:xfrm>
          </p:grpSpPr>
          <p:sp>
            <p:nvSpPr>
              <p:cNvPr id="80" name="矢印: 右 79">
                <a:extLst>
                  <a:ext uri="{FF2B5EF4-FFF2-40B4-BE49-F238E27FC236}">
                    <a16:creationId xmlns:a16="http://schemas.microsoft.com/office/drawing/2014/main" id="{53AA8414-C5BE-47B3-A84F-F9D8709E4E1D}"/>
                  </a:ext>
                </a:extLst>
              </p:cNvPr>
              <p:cNvSpPr/>
              <p:nvPr/>
            </p:nvSpPr>
            <p:spPr>
              <a:xfrm rot="5400000">
                <a:off x="10463182"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81" name="矢印: 右 80">
                <a:extLst>
                  <a:ext uri="{FF2B5EF4-FFF2-40B4-BE49-F238E27FC236}">
                    <a16:creationId xmlns:a16="http://schemas.microsoft.com/office/drawing/2014/main" id="{8C3AB04C-ACA5-4EC8-B27B-9DA6FA9C4DCF}"/>
                  </a:ext>
                </a:extLst>
              </p:cNvPr>
              <p:cNvSpPr/>
              <p:nvPr/>
            </p:nvSpPr>
            <p:spPr>
              <a:xfrm rot="5400000">
                <a:off x="11189264" y="4908024"/>
                <a:ext cx="311940" cy="164656"/>
              </a:xfrm>
              <a:prstGeom prst="rightArrow">
                <a:avLst>
                  <a:gd name="adj1" fmla="val 30494"/>
                  <a:gd name="adj2" fmla="val 108519"/>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4068E1"/>
                  </a:solidFill>
                </a:endParaRPr>
              </a:p>
            </p:txBody>
          </p:sp>
          <p:sp>
            <p:nvSpPr>
              <p:cNvPr id="82" name="正方形/長方形 81">
                <a:extLst>
                  <a:ext uri="{FF2B5EF4-FFF2-40B4-BE49-F238E27FC236}">
                    <a16:creationId xmlns:a16="http://schemas.microsoft.com/office/drawing/2014/main" id="{1232D43F-E2D4-401E-9069-008E38ECBBBB}"/>
                  </a:ext>
                </a:extLst>
              </p:cNvPr>
              <p:cNvSpPr/>
              <p:nvPr/>
            </p:nvSpPr>
            <p:spPr>
              <a:xfrm>
                <a:off x="10610700" y="4834382"/>
                <a:ext cx="758976" cy="45719"/>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9CD1AF0A-F1BE-48DF-8F62-FD01F60667D7}"/>
                  </a:ext>
                </a:extLst>
              </p:cNvPr>
              <p:cNvSpPr/>
              <p:nvPr/>
            </p:nvSpPr>
            <p:spPr>
              <a:xfrm rot="5400000">
                <a:off x="10904631" y="4748939"/>
                <a:ext cx="174427" cy="65025"/>
              </a:xfrm>
              <a:prstGeom prst="rect">
                <a:avLst/>
              </a:prstGeom>
              <a:solidFill>
                <a:srgbClr val="406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4" name="図 83" descr="グラフィカル ユーザー インターフェイス, アプリケーション, アイコン&#10;&#10;自動的に生成された説明">
              <a:extLst>
                <a:ext uri="{FF2B5EF4-FFF2-40B4-BE49-F238E27FC236}">
                  <a16:creationId xmlns:a16="http://schemas.microsoft.com/office/drawing/2014/main" id="{D1BB9846-5E89-4D6A-AD3A-E1D83543B312}"/>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51174"/>
            <a:stretch/>
          </p:blipFill>
          <p:spPr>
            <a:xfrm>
              <a:off x="11024356" y="5146166"/>
              <a:ext cx="512623" cy="464059"/>
            </a:xfrm>
            <a:prstGeom prst="rect">
              <a:avLst/>
            </a:prstGeom>
          </p:spPr>
        </p:pic>
        <p:pic>
          <p:nvPicPr>
            <p:cNvPr id="85" name="図 84" descr="グラフィカル ユーザー インターフェイス, アプリケーション, アイコン&#10;&#10;自動的に生成された説明">
              <a:extLst>
                <a:ext uri="{FF2B5EF4-FFF2-40B4-BE49-F238E27FC236}">
                  <a16:creationId xmlns:a16="http://schemas.microsoft.com/office/drawing/2014/main" id="{1E2B7932-7103-4B1E-B118-FBF2349DA52B}"/>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b="43047"/>
            <a:stretch/>
          </p:blipFill>
          <p:spPr>
            <a:xfrm>
              <a:off x="10381890" y="5004982"/>
              <a:ext cx="512623" cy="541298"/>
            </a:xfrm>
            <a:prstGeom prst="rect">
              <a:avLst/>
            </a:prstGeom>
          </p:spPr>
        </p:pic>
        <p:pic>
          <p:nvPicPr>
            <p:cNvPr id="86" name="図 85" descr="グラフィカル ユーザー インターフェイス, アプリケーション, アイコン&#10;&#10;自動的に生成された説明">
              <a:extLst>
                <a:ext uri="{FF2B5EF4-FFF2-40B4-BE49-F238E27FC236}">
                  <a16:creationId xmlns:a16="http://schemas.microsoft.com/office/drawing/2014/main" id="{380403D3-0259-46C9-8244-F1E2BD60981D}"/>
                </a:ext>
              </a:extLst>
            </p:cNvPr>
            <p:cNvPicPr>
              <a:picLocks noChangeAspect="1"/>
            </p:cNvPicPr>
            <p:nvPr/>
          </p:nvPicPr>
          <p:blipFill rotWithShape="1">
            <a:blip r:embed="rId4">
              <a:extLst>
                <a:ext uri="{28A0092B-C50C-407E-A947-70E740481C1C}">
                  <a14:useLocalDpi xmlns:a14="http://schemas.microsoft.com/office/drawing/2010/main" val="0"/>
                </a:ext>
              </a:extLst>
            </a:blip>
            <a:srcRect t="57668"/>
            <a:stretch/>
          </p:blipFill>
          <p:spPr>
            <a:xfrm>
              <a:off x="9964942" y="5593320"/>
              <a:ext cx="1025246" cy="402336"/>
            </a:xfrm>
            <a:prstGeom prst="rect">
              <a:avLst/>
            </a:prstGeom>
          </p:spPr>
        </p:pic>
        <p:pic>
          <p:nvPicPr>
            <p:cNvPr id="87" name="図 86" descr="ダイアグラム が含まれている画像&#10;&#10;自動的に生成された説明">
              <a:extLst>
                <a:ext uri="{FF2B5EF4-FFF2-40B4-BE49-F238E27FC236}">
                  <a16:creationId xmlns:a16="http://schemas.microsoft.com/office/drawing/2014/main" id="{B63C51B4-2E50-4042-82CD-7E225369C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7544" y="4481072"/>
              <a:ext cx="669469" cy="669469"/>
            </a:xfrm>
            <a:prstGeom prst="rect">
              <a:avLst/>
            </a:prstGeom>
          </p:spPr>
        </p:pic>
        <p:grpSp>
          <p:nvGrpSpPr>
            <p:cNvPr id="88" name="グループ化 87">
              <a:extLst>
                <a:ext uri="{FF2B5EF4-FFF2-40B4-BE49-F238E27FC236}">
                  <a16:creationId xmlns:a16="http://schemas.microsoft.com/office/drawing/2014/main" id="{83345649-FD92-464F-A842-0057CD77D91C}"/>
                </a:ext>
              </a:extLst>
            </p:cNvPr>
            <p:cNvGrpSpPr/>
            <p:nvPr/>
          </p:nvGrpSpPr>
          <p:grpSpPr>
            <a:xfrm rot="5400000">
              <a:off x="9672694" y="5392740"/>
              <a:ext cx="598132" cy="452084"/>
              <a:chOff x="10536824" y="4694238"/>
              <a:chExt cx="890738" cy="452084"/>
            </a:xfrm>
            <a:solidFill>
              <a:srgbClr val="FF725E"/>
            </a:solidFill>
          </p:grpSpPr>
          <p:sp>
            <p:nvSpPr>
              <p:cNvPr id="89" name="矢印: 右 88">
                <a:extLst>
                  <a:ext uri="{FF2B5EF4-FFF2-40B4-BE49-F238E27FC236}">
                    <a16:creationId xmlns:a16="http://schemas.microsoft.com/office/drawing/2014/main" id="{C719B621-9D94-4854-80B4-F12620EF9179}"/>
                  </a:ext>
                </a:extLst>
              </p:cNvPr>
              <p:cNvSpPr/>
              <p:nvPr/>
            </p:nvSpPr>
            <p:spPr>
              <a:xfrm rot="5400000">
                <a:off x="10463182"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90" name="矢印: 右 89">
                <a:extLst>
                  <a:ext uri="{FF2B5EF4-FFF2-40B4-BE49-F238E27FC236}">
                    <a16:creationId xmlns:a16="http://schemas.microsoft.com/office/drawing/2014/main" id="{A911DBE2-1974-4F6D-AC00-38ED77D9DD71}"/>
                  </a:ext>
                </a:extLst>
              </p:cNvPr>
              <p:cNvSpPr/>
              <p:nvPr/>
            </p:nvSpPr>
            <p:spPr>
              <a:xfrm rot="5400000">
                <a:off x="11189264" y="4908024"/>
                <a:ext cx="311940" cy="164656"/>
              </a:xfrm>
              <a:prstGeom prst="rightArrow">
                <a:avLst>
                  <a:gd name="adj1" fmla="val 30494"/>
                  <a:gd name="adj2" fmla="val 10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91" name="正方形/長方形 90">
                <a:extLst>
                  <a:ext uri="{FF2B5EF4-FFF2-40B4-BE49-F238E27FC236}">
                    <a16:creationId xmlns:a16="http://schemas.microsoft.com/office/drawing/2014/main" id="{E10F86EE-E5A3-4265-BAF1-8434CBB7A6CA}"/>
                  </a:ext>
                </a:extLst>
              </p:cNvPr>
              <p:cNvSpPr/>
              <p:nvPr/>
            </p:nvSpPr>
            <p:spPr>
              <a:xfrm>
                <a:off x="10610700" y="4834382"/>
                <a:ext cx="75897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sp>
            <p:nvSpPr>
              <p:cNvPr id="92" name="正方形/長方形 91">
                <a:extLst>
                  <a:ext uri="{FF2B5EF4-FFF2-40B4-BE49-F238E27FC236}">
                    <a16:creationId xmlns:a16="http://schemas.microsoft.com/office/drawing/2014/main" id="{C48E803D-F8DB-432D-B906-F529AC8896AF}"/>
                  </a:ext>
                </a:extLst>
              </p:cNvPr>
              <p:cNvSpPr/>
              <p:nvPr/>
            </p:nvSpPr>
            <p:spPr>
              <a:xfrm rot="5400000">
                <a:off x="10904631" y="4748939"/>
                <a:ext cx="174427" cy="650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725E"/>
                  </a:solidFill>
                </a:endParaRPr>
              </a:p>
            </p:txBody>
          </p:sp>
        </p:grpSp>
        <p:pic>
          <p:nvPicPr>
            <p:cNvPr id="93" name="図 92" descr="グラフィカル ユーザー インターフェイス, アプリケーション, アイコン&#10;&#10;自動的に生成された説明">
              <a:extLst>
                <a:ext uri="{FF2B5EF4-FFF2-40B4-BE49-F238E27FC236}">
                  <a16:creationId xmlns:a16="http://schemas.microsoft.com/office/drawing/2014/main" id="{055D6F70-CEE4-4F6E-809B-A4A9BBCBD195}"/>
                </a:ext>
              </a:extLst>
            </p:cNvPr>
            <p:cNvPicPr>
              <a:picLocks noChangeAspect="1"/>
            </p:cNvPicPr>
            <p:nvPr/>
          </p:nvPicPr>
          <p:blipFill rotWithShape="1">
            <a:blip r:embed="rId6">
              <a:extLst>
                <a:ext uri="{28A0092B-C50C-407E-A947-70E740481C1C}">
                  <a14:useLocalDpi xmlns:a14="http://schemas.microsoft.com/office/drawing/2010/main" val="0"/>
                </a:ext>
              </a:extLst>
            </a:blip>
            <a:srcRect l="7121" t="35001" r="75459" b="57608"/>
            <a:stretch/>
          </p:blipFill>
          <p:spPr>
            <a:xfrm>
              <a:off x="9429533" y="5339878"/>
              <a:ext cx="178593" cy="70243"/>
            </a:xfrm>
            <a:prstGeom prst="rect">
              <a:avLst/>
            </a:prstGeom>
          </p:spPr>
        </p:pic>
        <p:pic>
          <p:nvPicPr>
            <p:cNvPr id="94" name="図 93" descr="グラフィカル ユーザー インターフェイス, アプリケーション, アイコン&#10;&#10;自動的に生成された説明">
              <a:extLst>
                <a:ext uri="{FF2B5EF4-FFF2-40B4-BE49-F238E27FC236}">
                  <a16:creationId xmlns:a16="http://schemas.microsoft.com/office/drawing/2014/main" id="{B224256A-431C-4242-BA7E-7A7162321DD0}"/>
                </a:ext>
              </a:extLst>
            </p:cNvPr>
            <p:cNvPicPr>
              <a:picLocks noChangeAspect="1"/>
            </p:cNvPicPr>
            <p:nvPr/>
          </p:nvPicPr>
          <p:blipFill rotWithShape="1">
            <a:blip r:embed="rId6">
              <a:extLst>
                <a:ext uri="{28A0092B-C50C-407E-A947-70E740481C1C}">
                  <a14:useLocalDpi xmlns:a14="http://schemas.microsoft.com/office/drawing/2010/main" val="0"/>
                </a:ext>
              </a:extLst>
            </a:blip>
            <a:srcRect l="7121" t="35001" r="75459" b="60188"/>
            <a:stretch/>
          </p:blipFill>
          <p:spPr>
            <a:xfrm>
              <a:off x="9429533" y="5839705"/>
              <a:ext cx="178593" cy="45719"/>
            </a:xfrm>
            <a:prstGeom prst="rect">
              <a:avLst/>
            </a:prstGeom>
          </p:spPr>
        </p:pic>
        <p:pic>
          <p:nvPicPr>
            <p:cNvPr id="95" name="図 94" descr="ロゴ&#10;&#10;自動的に生成された説明">
              <a:extLst>
                <a:ext uri="{FF2B5EF4-FFF2-40B4-BE49-F238E27FC236}">
                  <a16:creationId xmlns:a16="http://schemas.microsoft.com/office/drawing/2014/main" id="{8BA9EE43-EFB8-4C92-A0F9-78BEE32BDC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7147" y="5166596"/>
              <a:ext cx="653941" cy="853448"/>
            </a:xfrm>
            <a:prstGeom prst="rect">
              <a:avLst/>
            </a:prstGeom>
          </p:spPr>
        </p:pic>
        <p:pic>
          <p:nvPicPr>
            <p:cNvPr id="96" name="図 95" descr="ゲームのキャラクター&#10;&#10;低い精度で自動的に生成された説明">
              <a:extLst>
                <a:ext uri="{FF2B5EF4-FFF2-40B4-BE49-F238E27FC236}">
                  <a16:creationId xmlns:a16="http://schemas.microsoft.com/office/drawing/2014/main" id="{30BDF27D-ADE3-4232-BB99-1EE51AEA49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63358" y="4482462"/>
              <a:ext cx="669469" cy="669469"/>
            </a:xfrm>
            <a:prstGeom prst="rect">
              <a:avLst/>
            </a:prstGeom>
          </p:spPr>
        </p:pic>
      </p:grpSp>
      <p:sp>
        <p:nvSpPr>
          <p:cNvPr id="97" name="テキスト ボックス 96">
            <a:extLst>
              <a:ext uri="{FF2B5EF4-FFF2-40B4-BE49-F238E27FC236}">
                <a16:creationId xmlns:a16="http://schemas.microsoft.com/office/drawing/2014/main" id="{85AC6D93-463E-4313-891E-B7F655C39561}"/>
              </a:ext>
            </a:extLst>
          </p:cNvPr>
          <p:cNvSpPr txBox="1"/>
          <p:nvPr/>
        </p:nvSpPr>
        <p:spPr>
          <a:xfrm>
            <a:off x="8148872" y="4226580"/>
            <a:ext cx="3711785" cy="307777"/>
          </a:xfrm>
          <a:prstGeom prst="rect">
            <a:avLst/>
          </a:prstGeom>
          <a:noFill/>
        </p:spPr>
        <p:txBody>
          <a:bodyPr wrap="none" rtlCol="0">
            <a:spAutoFit/>
          </a:bodyPr>
          <a:lstStyle/>
          <a:p>
            <a:r>
              <a:rPr kumimoji="1" lang="ja-JP" altLang="en-US" sz="1400" dirty="0">
                <a:latin typeface="+mn-ea"/>
              </a:rPr>
              <a:t>図</a:t>
            </a:r>
            <a:r>
              <a:rPr kumimoji="1" lang="en-US" altLang="ja-JP" sz="1400" dirty="0">
                <a:latin typeface="+mn-ea"/>
              </a:rPr>
              <a:t>9  Sentence-BERT</a:t>
            </a:r>
            <a:r>
              <a:rPr kumimoji="1" lang="ja-JP" altLang="en-US" sz="1400" dirty="0">
                <a:latin typeface="+mn-ea"/>
              </a:rPr>
              <a:t>とコサイン類似度 </a:t>
            </a:r>
            <a:r>
              <a:rPr kumimoji="1" lang="en-US" altLang="ja-JP" sz="1400" dirty="0">
                <a:latin typeface="+mn-ea"/>
              </a:rPr>
              <a:t>[2]</a:t>
            </a:r>
          </a:p>
        </p:txBody>
      </p:sp>
      <p:sp>
        <p:nvSpPr>
          <p:cNvPr id="98" name="テキスト ボックス 97">
            <a:extLst>
              <a:ext uri="{FF2B5EF4-FFF2-40B4-BE49-F238E27FC236}">
                <a16:creationId xmlns:a16="http://schemas.microsoft.com/office/drawing/2014/main" id="{DBC166E9-19B0-4B9C-821D-9009A7B20F2C}"/>
              </a:ext>
            </a:extLst>
          </p:cNvPr>
          <p:cNvSpPr txBox="1"/>
          <p:nvPr/>
        </p:nvSpPr>
        <p:spPr>
          <a:xfrm>
            <a:off x="671534" y="6140075"/>
            <a:ext cx="7430647" cy="415498"/>
          </a:xfrm>
          <a:prstGeom prst="rect">
            <a:avLst/>
          </a:prstGeom>
          <a:noFill/>
        </p:spPr>
        <p:txBody>
          <a:bodyPr wrap="square">
            <a:spAutoFit/>
          </a:bodyPr>
          <a:lstStyle/>
          <a:p>
            <a:r>
              <a:rPr lang="en-US" altLang="ja-JP" sz="1050" dirty="0">
                <a:solidFill>
                  <a:schemeClr val="bg1">
                    <a:lumMod val="50000"/>
                  </a:schemeClr>
                </a:solidFill>
                <a:effectLst/>
                <a:latin typeface="+mn-ea"/>
              </a:rPr>
              <a:t>[2] Nils Reimers and Iryna </a:t>
            </a:r>
            <a:r>
              <a:rPr lang="en-US" altLang="ja-JP" sz="1050" dirty="0" err="1">
                <a:solidFill>
                  <a:schemeClr val="bg1">
                    <a:lumMod val="50000"/>
                  </a:schemeClr>
                </a:solidFill>
                <a:effectLst/>
                <a:latin typeface="+mn-ea"/>
              </a:rPr>
              <a:t>Gurevych</a:t>
            </a:r>
            <a:r>
              <a:rPr lang="en-US" altLang="ja-JP" sz="1050" dirty="0">
                <a:solidFill>
                  <a:schemeClr val="bg1">
                    <a:lumMod val="50000"/>
                  </a:schemeClr>
                </a:solidFill>
                <a:effectLst/>
                <a:latin typeface="+mn-ea"/>
              </a:rPr>
              <a:t>. Sentence-BERT: Sentence Embeddings using Siamese BERT-Networks</a:t>
            </a:r>
          </a:p>
          <a:p>
            <a:r>
              <a:rPr lang="en-US" altLang="ja-JP" sz="1050" dirty="0">
                <a:solidFill>
                  <a:schemeClr val="bg1">
                    <a:lumMod val="50000"/>
                  </a:schemeClr>
                </a:solidFill>
                <a:latin typeface="+mn-ea"/>
              </a:rPr>
              <a:t>      </a:t>
            </a:r>
            <a:r>
              <a:rPr lang="en-US" altLang="ja-JP" sz="1050" dirty="0">
                <a:solidFill>
                  <a:schemeClr val="bg1">
                    <a:lumMod val="50000"/>
                  </a:schemeClr>
                </a:solidFill>
                <a:effectLst/>
                <a:latin typeface="+mn-ea"/>
              </a:rPr>
              <a:t>https://arxiv.org/abs/1908.10084v1 (2021</a:t>
            </a:r>
            <a:r>
              <a:rPr lang="ja-JP" altLang="en-US" sz="1050" dirty="0">
                <a:solidFill>
                  <a:schemeClr val="bg1">
                    <a:lumMod val="50000"/>
                  </a:schemeClr>
                </a:solidFill>
                <a:effectLst/>
                <a:latin typeface="+mn-ea"/>
              </a:rPr>
              <a:t>年</a:t>
            </a:r>
            <a:r>
              <a:rPr lang="en-US" altLang="ja-JP" sz="1050" dirty="0">
                <a:solidFill>
                  <a:schemeClr val="bg1">
                    <a:lumMod val="50000"/>
                  </a:schemeClr>
                </a:solidFill>
                <a:effectLst/>
                <a:latin typeface="+mn-ea"/>
              </a:rPr>
              <a:t>7</a:t>
            </a:r>
            <a:r>
              <a:rPr lang="ja-JP" altLang="en-US" sz="1050" dirty="0">
                <a:solidFill>
                  <a:schemeClr val="bg1">
                    <a:lumMod val="50000"/>
                  </a:schemeClr>
                </a:solidFill>
                <a:effectLst/>
                <a:latin typeface="+mn-ea"/>
              </a:rPr>
              <a:t>月</a:t>
            </a:r>
            <a:r>
              <a:rPr lang="en-US" altLang="ja-JP" sz="1050" dirty="0">
                <a:solidFill>
                  <a:schemeClr val="bg1">
                    <a:lumMod val="50000"/>
                  </a:schemeClr>
                </a:solidFill>
                <a:effectLst/>
                <a:latin typeface="+mn-ea"/>
              </a:rPr>
              <a:t>19</a:t>
            </a:r>
            <a:r>
              <a:rPr lang="ja-JP" altLang="en-US" sz="1050" dirty="0">
                <a:solidFill>
                  <a:schemeClr val="bg1">
                    <a:lumMod val="50000"/>
                  </a:schemeClr>
                </a:solidFill>
                <a:effectLst/>
                <a:latin typeface="+mn-ea"/>
              </a:rPr>
              <a:t>日参照</a:t>
            </a:r>
            <a:r>
              <a:rPr lang="en-US" altLang="ja-JP" sz="1050" dirty="0">
                <a:solidFill>
                  <a:schemeClr val="bg1">
                    <a:lumMod val="50000"/>
                  </a:schemeClr>
                </a:solidFill>
                <a:effectLst/>
                <a:latin typeface="+mn-ea"/>
              </a:rPr>
              <a:t>).</a:t>
            </a:r>
            <a:endParaRPr lang="ja-JP" altLang="en-US" sz="1050" dirty="0">
              <a:solidFill>
                <a:schemeClr val="bg1">
                  <a:lumMod val="50000"/>
                </a:schemeClr>
              </a:solidFill>
              <a:latin typeface="+mn-ea"/>
            </a:endParaRPr>
          </a:p>
        </p:txBody>
      </p:sp>
      <p:sp>
        <p:nvSpPr>
          <p:cNvPr id="99" name="テキスト ボックス 98">
            <a:extLst>
              <a:ext uri="{FF2B5EF4-FFF2-40B4-BE49-F238E27FC236}">
                <a16:creationId xmlns:a16="http://schemas.microsoft.com/office/drawing/2014/main" id="{48A4792A-B3F4-416F-87E9-22741BB14A74}"/>
              </a:ext>
            </a:extLst>
          </p:cNvPr>
          <p:cNvSpPr txBox="1"/>
          <p:nvPr/>
        </p:nvSpPr>
        <p:spPr>
          <a:xfrm>
            <a:off x="10265688" y="3461869"/>
            <a:ext cx="1447832" cy="253916"/>
          </a:xfrm>
          <a:prstGeom prst="rect">
            <a:avLst/>
          </a:prstGeom>
          <a:noFill/>
        </p:spPr>
        <p:txBody>
          <a:bodyPr wrap="none" rtlCol="0">
            <a:spAutoFit/>
          </a:bodyPr>
          <a:lstStyle/>
          <a:p>
            <a:r>
              <a:rPr kumimoji="1" lang="ja-JP" altLang="en-US" sz="1050" dirty="0">
                <a:latin typeface="+mn-ea"/>
              </a:rPr>
              <a:t>↑ </a:t>
            </a:r>
            <a:r>
              <a:rPr kumimoji="1" lang="en-US" altLang="ja-JP" sz="1050" dirty="0">
                <a:latin typeface="+mn-ea"/>
              </a:rPr>
              <a:t>mean, max, etc.</a:t>
            </a:r>
          </a:p>
        </p:txBody>
      </p:sp>
      <p:sp>
        <p:nvSpPr>
          <p:cNvPr id="32" name="四角形: 角を丸くする 31">
            <a:extLst>
              <a:ext uri="{FF2B5EF4-FFF2-40B4-BE49-F238E27FC236}">
                <a16:creationId xmlns:a16="http://schemas.microsoft.com/office/drawing/2014/main" id="{1307CB32-89EE-4957-82FC-9FB8F8ED2656}"/>
              </a:ext>
            </a:extLst>
          </p:cNvPr>
          <p:cNvSpPr/>
          <p:nvPr/>
        </p:nvSpPr>
        <p:spPr>
          <a:xfrm>
            <a:off x="1080656" y="1370712"/>
            <a:ext cx="10058398" cy="823688"/>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latinLnBrk="0" hangingPunct="1">
              <a:lnSpc>
                <a:spcPct val="130000"/>
              </a:lnSpc>
              <a:spcBef>
                <a:spcPts val="600"/>
              </a:spcBef>
              <a:spcAft>
                <a:spcPts val="600"/>
              </a:spcAft>
              <a:buClr>
                <a:srgbClr val="4068E1"/>
              </a:buClr>
              <a:buSzPct val="75000"/>
            </a:pPr>
            <a:r>
              <a:rPr kumimoji="1" lang="ja-JP" altLang="en-US"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記事の出来事</a:t>
            </a: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と</a:t>
            </a:r>
            <a:r>
              <a:rPr kumimoji="1" lang="ja-JP" altLang="en-US"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主張の文</a:t>
            </a: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の</a:t>
            </a:r>
            <a:r>
              <a:rPr kumimoji="1" lang="ja-JP" altLang="en-US" sz="2400" dirty="0">
                <a:solidFill>
                  <a:schemeClr val="tx1">
                    <a:lumMod val="85000"/>
                    <a:lumOff val="15000"/>
                  </a:schemeClr>
                </a:solidFill>
                <a:latin typeface="Segoe UI" panose="020B0502040204020203" pitchFamily="34" charset="0"/>
                <a:ea typeface="メイリオ" panose="020B0604030504040204" pitchFamily="50" charset="-128"/>
                <a:cs typeface="+mj-cs"/>
              </a:rPr>
              <a:t>クラスタリング</a:t>
            </a: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に</a:t>
            </a:r>
            <a:r>
              <a:rPr kumimoji="1" lang="en-US" altLang="ja-JP" sz="2400" b="1"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Sentence-BERT</a:t>
            </a:r>
            <a:r>
              <a:rPr kumimoji="1" lang="ja-JP" altLang="en-US" sz="2400" kern="1200" dirty="0">
                <a:solidFill>
                  <a:schemeClr val="tx1">
                    <a:lumMod val="85000"/>
                    <a:lumOff val="15000"/>
                  </a:schemeClr>
                </a:solidFill>
                <a:effectLst/>
                <a:latin typeface="Segoe UI" panose="020B0502040204020203" pitchFamily="34" charset="0"/>
                <a:ea typeface="メイリオ" panose="020B0604030504040204" pitchFamily="50" charset="-128"/>
                <a:cs typeface="+mj-cs"/>
              </a:rPr>
              <a:t>を利用</a:t>
            </a:r>
            <a:endParaRPr lang="ja-JP" altLang="ja-JP" sz="3200" dirty="0">
              <a:solidFill>
                <a:schemeClr val="tx1">
                  <a:lumMod val="85000"/>
                  <a:lumOff val="15000"/>
                </a:schemeClr>
              </a:solidFill>
              <a:effectLst/>
            </a:endParaRPr>
          </a:p>
        </p:txBody>
      </p:sp>
    </p:spTree>
    <p:extLst>
      <p:ext uri="{BB962C8B-B14F-4D97-AF65-F5344CB8AC3E}">
        <p14:creationId xmlns:p14="http://schemas.microsoft.com/office/powerpoint/2010/main" val="1110100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F149F6-7AD2-4B81-942F-89ECD89D7A73}"/>
              </a:ext>
            </a:extLst>
          </p:cNvPr>
          <p:cNvSpPr>
            <a:spLocks noGrp="1"/>
          </p:cNvSpPr>
          <p:nvPr>
            <p:ph type="title"/>
          </p:nvPr>
        </p:nvSpPr>
        <p:spPr>
          <a:xfrm>
            <a:off x="525741" y="367544"/>
            <a:ext cx="11204785" cy="1325563"/>
          </a:xfrm>
        </p:spPr>
        <p:txBody>
          <a:bodyPr>
            <a:normAutofit/>
          </a:bodyPr>
          <a:lstStyle/>
          <a:p>
            <a:r>
              <a:rPr kumimoji="1" lang="en-US" altLang="ja-JP" sz="3200" dirty="0"/>
              <a:t>5. </a:t>
            </a:r>
            <a:r>
              <a:rPr kumimoji="1" lang="ja-JP" altLang="en-US" sz="3200" dirty="0"/>
              <a:t>研究状況</a:t>
            </a:r>
          </a:p>
        </p:txBody>
      </p:sp>
      <p:sp>
        <p:nvSpPr>
          <p:cNvPr id="3" name="コンテンツ プレースホルダー 2">
            <a:extLst>
              <a:ext uri="{FF2B5EF4-FFF2-40B4-BE49-F238E27FC236}">
                <a16:creationId xmlns:a16="http://schemas.microsoft.com/office/drawing/2014/main" id="{63150B38-408A-4AA9-AFB9-4340BC68FDA3}"/>
              </a:ext>
            </a:extLst>
          </p:cNvPr>
          <p:cNvSpPr>
            <a:spLocks noGrp="1"/>
          </p:cNvSpPr>
          <p:nvPr>
            <p:ph idx="1"/>
          </p:nvPr>
        </p:nvSpPr>
        <p:spPr>
          <a:xfrm>
            <a:off x="425143" y="1914606"/>
            <a:ext cx="10833310" cy="4669078"/>
          </a:xfrm>
        </p:spPr>
        <p:txBody>
          <a:bodyPr>
            <a:normAutofit fontScale="92500" lnSpcReduction="20000"/>
          </a:bodyPr>
          <a:lstStyle/>
          <a:p>
            <a:pPr>
              <a:lnSpc>
                <a:spcPct val="150000"/>
              </a:lnSpc>
            </a:pPr>
            <a:endParaRPr kumimoji="1" lang="en-US" altLang="ja-JP" dirty="0"/>
          </a:p>
          <a:p>
            <a:pPr marL="0" indent="0">
              <a:lnSpc>
                <a:spcPct val="120000"/>
              </a:lnSpc>
              <a:buNone/>
            </a:pPr>
            <a:endParaRPr lang="en-US" altLang="ja-JP" sz="1900" b="1" dirty="0">
              <a:latin typeface="+mn-ea"/>
            </a:endParaRPr>
          </a:p>
          <a:p>
            <a:pPr>
              <a:lnSpc>
                <a:spcPct val="120000"/>
              </a:lnSpc>
            </a:pPr>
            <a:r>
              <a:rPr lang="en-US" altLang="ja-JP" sz="1900" dirty="0">
                <a:latin typeface="+mn-ea"/>
              </a:rPr>
              <a:t>Transformer</a:t>
            </a:r>
            <a:r>
              <a:rPr lang="ja-JP" altLang="en-US" sz="1900" dirty="0">
                <a:latin typeface="+mn-ea"/>
              </a:rPr>
              <a:t>分類器で日本の記事の分類実験</a:t>
            </a:r>
            <a:endParaRPr lang="en-US" altLang="ja-JP" sz="1900" dirty="0">
              <a:latin typeface="+mn-ea"/>
            </a:endParaRPr>
          </a:p>
          <a:p>
            <a:pPr lvl="1">
              <a:lnSpc>
                <a:spcPct val="120000"/>
              </a:lnSpc>
            </a:pPr>
            <a:r>
              <a:rPr lang="ja-JP" altLang="en-US" sz="1500" dirty="0">
                <a:latin typeface="+mn-ea"/>
              </a:rPr>
              <a:t>追加学習により適合率 </a:t>
            </a:r>
            <a:r>
              <a:rPr lang="en-US" altLang="ja-JP" sz="1500" dirty="0">
                <a:latin typeface="+mn-ea"/>
              </a:rPr>
              <a:t>0.994</a:t>
            </a:r>
            <a:endParaRPr lang="en-US" altLang="ja-JP" sz="1300" dirty="0">
              <a:latin typeface="+mn-ea"/>
            </a:endParaRPr>
          </a:p>
          <a:p>
            <a:pPr lvl="1">
              <a:lnSpc>
                <a:spcPct val="120000"/>
              </a:lnSpc>
            </a:pPr>
            <a:r>
              <a:rPr lang="en-US" altLang="ja-JP" sz="1500" dirty="0">
                <a:solidFill>
                  <a:srgbClr val="4068E1"/>
                </a:solidFill>
                <a:latin typeface="+mn-ea"/>
              </a:rPr>
              <a:t>Evidence </a:t>
            </a:r>
            <a:r>
              <a:rPr lang="ja-JP" altLang="en-US" sz="1500" dirty="0">
                <a:latin typeface="+mn-ea"/>
              </a:rPr>
              <a:t>に分類された文</a:t>
            </a:r>
            <a:endParaRPr lang="en-US" altLang="ja-JP" sz="1500" dirty="0">
              <a:latin typeface="+mn-ea"/>
            </a:endParaRPr>
          </a:p>
          <a:p>
            <a:pPr lvl="2">
              <a:lnSpc>
                <a:spcPct val="120000"/>
              </a:lnSpc>
            </a:pPr>
            <a:r>
              <a:rPr lang="ja-JP" altLang="en-US" sz="1500" dirty="0">
                <a:latin typeface="+mn-ea"/>
              </a:rPr>
              <a:t>記者の解釈に依存しない</a:t>
            </a:r>
            <a:r>
              <a:rPr lang="ja-JP" altLang="en-US" sz="1500" dirty="0">
                <a:solidFill>
                  <a:srgbClr val="4068E1"/>
                </a:solidFill>
                <a:latin typeface="+mn-ea"/>
              </a:rPr>
              <a:t>出来事</a:t>
            </a:r>
            <a:r>
              <a:rPr lang="ja-JP" altLang="en-US" sz="1500" dirty="0">
                <a:latin typeface="+mn-ea"/>
              </a:rPr>
              <a:t>を示していた</a:t>
            </a:r>
            <a:endParaRPr lang="en-US" altLang="ja-JP" sz="1500" dirty="0">
              <a:latin typeface="+mn-ea"/>
            </a:endParaRPr>
          </a:p>
          <a:p>
            <a:pPr lvl="1">
              <a:lnSpc>
                <a:spcPct val="170000"/>
              </a:lnSpc>
            </a:pPr>
            <a:r>
              <a:rPr lang="en-US" altLang="ja-JP" sz="1700" dirty="0">
                <a:solidFill>
                  <a:srgbClr val="FF725E"/>
                </a:solidFill>
                <a:latin typeface="+mn-ea"/>
              </a:rPr>
              <a:t>Claim </a:t>
            </a:r>
            <a:r>
              <a:rPr lang="ja-JP" altLang="en-US" sz="1700" dirty="0">
                <a:latin typeface="+mn-ea"/>
              </a:rPr>
              <a:t>に分類された文</a:t>
            </a:r>
            <a:endParaRPr lang="en-US" altLang="ja-JP" sz="1700" dirty="0">
              <a:latin typeface="+mn-ea"/>
            </a:endParaRPr>
          </a:p>
          <a:p>
            <a:pPr lvl="2">
              <a:lnSpc>
                <a:spcPct val="110000"/>
              </a:lnSpc>
            </a:pPr>
            <a:r>
              <a:rPr lang="ja-JP" altLang="en-US" sz="1500" dirty="0">
                <a:latin typeface="+mn-ea"/>
              </a:rPr>
              <a:t>記者が切り取った</a:t>
            </a:r>
            <a:r>
              <a:rPr lang="ja-JP" altLang="en-US" sz="1500" dirty="0">
                <a:solidFill>
                  <a:srgbClr val="FF725E"/>
                </a:solidFill>
                <a:latin typeface="+mn-ea"/>
              </a:rPr>
              <a:t>組織や人の主張</a:t>
            </a:r>
            <a:r>
              <a:rPr lang="ja-JP" altLang="en-US" sz="1500" dirty="0">
                <a:latin typeface="+mn-ea"/>
              </a:rPr>
              <a:t>を示していた</a:t>
            </a:r>
            <a:endParaRPr lang="en-US" altLang="ja-JP" sz="1500" dirty="0">
              <a:latin typeface="+mn-ea"/>
            </a:endParaRPr>
          </a:p>
          <a:p>
            <a:pPr lvl="1">
              <a:lnSpc>
                <a:spcPct val="170000"/>
              </a:lnSpc>
            </a:pPr>
            <a:r>
              <a:rPr lang="ja-JP" altLang="en-US" sz="1700" b="1" dirty="0">
                <a:latin typeface="+mn-ea"/>
              </a:rPr>
              <a:t>誤分類</a:t>
            </a:r>
            <a:r>
              <a:rPr lang="ja-JP" altLang="en-US" sz="1700" dirty="0">
                <a:latin typeface="+mn-ea"/>
              </a:rPr>
              <a:t>された文</a:t>
            </a:r>
            <a:endParaRPr lang="en-US" altLang="ja-JP" sz="1700" dirty="0">
              <a:latin typeface="+mn-ea"/>
            </a:endParaRPr>
          </a:p>
          <a:p>
            <a:pPr lvl="2">
              <a:lnSpc>
                <a:spcPct val="110000"/>
              </a:lnSpc>
            </a:pPr>
            <a:r>
              <a:rPr lang="ja-JP" altLang="en-US" sz="1500" dirty="0">
                <a:latin typeface="+mn-ea"/>
              </a:rPr>
              <a:t>出来事と主張の</a:t>
            </a:r>
            <a:r>
              <a:rPr lang="ja-JP" altLang="en-US" sz="1500" b="1" dirty="0">
                <a:latin typeface="+mn-ea"/>
              </a:rPr>
              <a:t>混合</a:t>
            </a:r>
            <a:r>
              <a:rPr lang="ja-JP" altLang="en-US" sz="1500" dirty="0">
                <a:latin typeface="+mn-ea"/>
              </a:rPr>
              <a:t>，</a:t>
            </a:r>
            <a:r>
              <a:rPr lang="ja-JP" altLang="en-US" sz="1500" b="1" dirty="0">
                <a:latin typeface="+mn-ea"/>
              </a:rPr>
              <a:t>出来事らしい主張の言葉</a:t>
            </a:r>
            <a:r>
              <a:rPr lang="ja-JP" altLang="en-US" sz="1500" dirty="0">
                <a:latin typeface="+mn-ea"/>
              </a:rPr>
              <a:t>など</a:t>
            </a:r>
            <a:endParaRPr lang="en-US" altLang="ja-JP" sz="1500" dirty="0">
              <a:latin typeface="+mn-ea"/>
            </a:endParaRPr>
          </a:p>
          <a:p>
            <a:pPr lvl="2">
              <a:lnSpc>
                <a:spcPct val="110000"/>
              </a:lnSpc>
            </a:pPr>
            <a:r>
              <a:rPr lang="en-US" altLang="ja-JP" sz="1500" dirty="0">
                <a:solidFill>
                  <a:srgbClr val="4068E1"/>
                </a:solidFill>
                <a:latin typeface="+mn-ea"/>
              </a:rPr>
              <a:t>Evidence</a:t>
            </a:r>
            <a:r>
              <a:rPr lang="ja-JP" altLang="en-US" sz="1500" dirty="0">
                <a:latin typeface="+mn-ea"/>
              </a:rPr>
              <a:t>と</a:t>
            </a:r>
            <a:r>
              <a:rPr lang="en-US" altLang="ja-JP" sz="1500" dirty="0">
                <a:solidFill>
                  <a:srgbClr val="FF725E"/>
                </a:solidFill>
                <a:latin typeface="+mn-ea"/>
              </a:rPr>
              <a:t>Claim</a:t>
            </a:r>
            <a:r>
              <a:rPr lang="ja-JP" altLang="en-US" sz="1500" dirty="0">
                <a:latin typeface="+mn-ea"/>
              </a:rPr>
              <a:t>の</a:t>
            </a:r>
            <a:r>
              <a:rPr lang="ja-JP" altLang="en-US" sz="1500" b="1" dirty="0">
                <a:latin typeface="+mn-ea"/>
              </a:rPr>
              <a:t>連続値</a:t>
            </a:r>
            <a:r>
              <a:rPr lang="ja-JP" altLang="en-US" sz="1500" dirty="0">
                <a:latin typeface="+mn-ea"/>
              </a:rPr>
              <a:t>での出力・クラスタリングを検討</a:t>
            </a:r>
            <a:endParaRPr lang="en-US" altLang="ja-JP" sz="1500" dirty="0">
              <a:latin typeface="+mn-ea"/>
            </a:endParaRPr>
          </a:p>
        </p:txBody>
      </p:sp>
      <p:sp>
        <p:nvSpPr>
          <p:cNvPr id="40" name="テキスト ボックス 39">
            <a:extLst>
              <a:ext uri="{FF2B5EF4-FFF2-40B4-BE49-F238E27FC236}">
                <a16:creationId xmlns:a16="http://schemas.microsoft.com/office/drawing/2014/main" id="{E113868F-3BA1-40BE-8D35-71842DE24D0F}"/>
              </a:ext>
            </a:extLst>
          </p:cNvPr>
          <p:cNvSpPr txBox="1"/>
          <p:nvPr/>
        </p:nvSpPr>
        <p:spPr>
          <a:xfrm>
            <a:off x="7500189" y="3156184"/>
            <a:ext cx="3655168" cy="307777"/>
          </a:xfrm>
          <a:prstGeom prst="rect">
            <a:avLst/>
          </a:prstGeom>
          <a:noFill/>
        </p:spPr>
        <p:txBody>
          <a:bodyPr wrap="none" rtlCol="0">
            <a:spAutoFit/>
          </a:bodyPr>
          <a:lstStyle/>
          <a:p>
            <a:r>
              <a:rPr kumimoji="1" lang="ja-JP" altLang="en-US" sz="1400" dirty="0">
                <a:latin typeface="+mn-ea"/>
              </a:rPr>
              <a:t>表</a:t>
            </a:r>
            <a:r>
              <a:rPr kumimoji="1" lang="en-US" altLang="ja-JP" sz="1400" dirty="0">
                <a:latin typeface="+mn-ea"/>
              </a:rPr>
              <a:t>1  Evidence</a:t>
            </a:r>
            <a:r>
              <a:rPr kumimoji="1" lang="ja-JP" altLang="en-US" sz="1400" dirty="0">
                <a:latin typeface="+mn-ea"/>
              </a:rPr>
              <a:t>の文と</a:t>
            </a:r>
            <a:r>
              <a:rPr kumimoji="1" lang="en-US" altLang="ja-JP" sz="1400" dirty="0">
                <a:latin typeface="+mn-ea"/>
              </a:rPr>
              <a:t>Claim</a:t>
            </a:r>
            <a:r>
              <a:rPr kumimoji="1" lang="ja-JP" altLang="en-US" sz="1400" dirty="0">
                <a:latin typeface="+mn-ea"/>
              </a:rPr>
              <a:t>の文の分類結果</a:t>
            </a:r>
            <a:endParaRPr kumimoji="1" lang="en-US" altLang="ja-JP" sz="1400" dirty="0">
              <a:latin typeface="+mn-ea"/>
            </a:endParaRPr>
          </a:p>
        </p:txBody>
      </p:sp>
      <p:sp>
        <p:nvSpPr>
          <p:cNvPr id="30" name="四角形: 角を丸くする 29">
            <a:extLst>
              <a:ext uri="{FF2B5EF4-FFF2-40B4-BE49-F238E27FC236}">
                <a16:creationId xmlns:a16="http://schemas.microsoft.com/office/drawing/2014/main" id="{B07B6F06-4277-434E-B01E-EC166F04D029}"/>
              </a:ext>
            </a:extLst>
          </p:cNvPr>
          <p:cNvSpPr/>
          <p:nvPr/>
        </p:nvSpPr>
        <p:spPr>
          <a:xfrm>
            <a:off x="1773936" y="1370712"/>
            <a:ext cx="8659368" cy="1325562"/>
          </a:xfrm>
          <a:prstGeom prst="roundRect">
            <a:avLst/>
          </a:prstGeom>
          <a:solidFill>
            <a:srgbClr val="EAEA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600"/>
              </a:spcBef>
              <a:spcAft>
                <a:spcPts val="600"/>
              </a:spcAft>
            </a:pPr>
            <a:r>
              <a:rPr kumimoji="1" lang="en-US" altLang="ja-JP" sz="2400" b="1" kern="1200" dirty="0">
                <a:solidFill>
                  <a:srgbClr val="262626"/>
                </a:solidFill>
                <a:effectLst/>
                <a:latin typeface="Segoe UI" panose="020B0502040204020203" pitchFamily="34" charset="0"/>
                <a:ea typeface="メイリオ" panose="020B0604030504040204" pitchFamily="50" charset="-128"/>
                <a:cs typeface="+mn-cs"/>
              </a:rPr>
              <a:t>Evidence</a:t>
            </a:r>
            <a:r>
              <a:rPr kumimoji="1" lang="ja-JP" altLang="ja-JP" sz="2400" b="1" kern="1200" dirty="0">
                <a:solidFill>
                  <a:srgbClr val="262626"/>
                </a:solidFill>
                <a:effectLst/>
                <a:latin typeface="Segoe UI" panose="020B0502040204020203" pitchFamily="34" charset="0"/>
                <a:ea typeface="メイリオ" panose="020B0604030504040204" pitchFamily="50" charset="-128"/>
                <a:cs typeface="+mn-cs"/>
              </a:rPr>
              <a:t>と</a:t>
            </a:r>
            <a:r>
              <a:rPr kumimoji="1" lang="en-US" altLang="ja-JP" sz="2400" b="1" kern="1200" dirty="0">
                <a:solidFill>
                  <a:srgbClr val="262626"/>
                </a:solidFill>
                <a:effectLst/>
                <a:latin typeface="Segoe UI" panose="020B0502040204020203" pitchFamily="34" charset="0"/>
                <a:ea typeface="メイリオ" panose="020B0604030504040204" pitchFamily="50" charset="-128"/>
                <a:cs typeface="+mn-cs"/>
              </a:rPr>
              <a:t>Claim</a:t>
            </a:r>
            <a:r>
              <a:rPr kumimoji="1" lang="ja-JP" altLang="ja-JP" sz="2400" kern="1200" dirty="0">
                <a:solidFill>
                  <a:srgbClr val="262626"/>
                </a:solidFill>
                <a:effectLst/>
                <a:latin typeface="Segoe UI" panose="020B0502040204020203" pitchFamily="34" charset="0"/>
                <a:ea typeface="メイリオ" panose="020B0604030504040204" pitchFamily="50" charset="-128"/>
                <a:cs typeface="+mn-cs"/>
              </a:rPr>
              <a:t>のデータセットで</a:t>
            </a:r>
            <a:br>
              <a:rPr kumimoji="1" lang="en-US" altLang="ja-JP" sz="2400" kern="1200" dirty="0">
                <a:solidFill>
                  <a:srgbClr val="262626"/>
                </a:solidFill>
                <a:effectLst/>
                <a:latin typeface="Segoe UI" panose="020B0502040204020203" pitchFamily="34" charset="0"/>
                <a:ea typeface="メイリオ" panose="020B0604030504040204" pitchFamily="50" charset="-128"/>
                <a:cs typeface="+mn-cs"/>
              </a:rPr>
            </a:br>
            <a:r>
              <a:rPr kumimoji="1" lang="ja-JP" altLang="ja-JP" sz="2400" b="1" kern="1200" dirty="0">
                <a:solidFill>
                  <a:srgbClr val="262626"/>
                </a:solidFill>
                <a:effectLst/>
                <a:latin typeface="Segoe UI" panose="020B0502040204020203" pitchFamily="34" charset="0"/>
                <a:ea typeface="メイリオ" panose="020B0604030504040204" pitchFamily="50" charset="-128"/>
                <a:cs typeface="+mn-cs"/>
              </a:rPr>
              <a:t>出来事と主張</a:t>
            </a:r>
            <a:r>
              <a:rPr kumimoji="1" lang="ja-JP" altLang="ja-JP" sz="2400" kern="1200" dirty="0">
                <a:solidFill>
                  <a:srgbClr val="262626"/>
                </a:solidFill>
                <a:effectLst/>
                <a:latin typeface="Segoe UI" panose="020B0502040204020203" pitchFamily="34" charset="0"/>
                <a:ea typeface="メイリオ" panose="020B0604030504040204" pitchFamily="50" charset="-128"/>
                <a:cs typeface="+mn-cs"/>
              </a:rPr>
              <a:t>の文の分類</a:t>
            </a:r>
            <a:r>
              <a:rPr kumimoji="1" lang="ja-JP" altLang="en-US" sz="2400" kern="1200" dirty="0">
                <a:solidFill>
                  <a:srgbClr val="262626"/>
                </a:solidFill>
                <a:effectLst/>
                <a:latin typeface="Segoe UI" panose="020B0502040204020203" pitchFamily="34" charset="0"/>
                <a:ea typeface="メイリオ" panose="020B0604030504040204" pitchFamily="50" charset="-128"/>
                <a:cs typeface="+mn-cs"/>
              </a:rPr>
              <a:t>に部分的に成功した</a:t>
            </a:r>
            <a:endParaRPr lang="ja-JP" altLang="ja-JP" sz="3200" dirty="0">
              <a:effectLst/>
            </a:endParaRPr>
          </a:p>
        </p:txBody>
      </p:sp>
      <p:graphicFrame>
        <p:nvGraphicFramePr>
          <p:cNvPr id="5" name="表 5">
            <a:extLst>
              <a:ext uri="{FF2B5EF4-FFF2-40B4-BE49-F238E27FC236}">
                <a16:creationId xmlns:a16="http://schemas.microsoft.com/office/drawing/2014/main" id="{2368891C-D88F-4FBE-8869-F4945F003E28}"/>
              </a:ext>
            </a:extLst>
          </p:cNvPr>
          <p:cNvGraphicFramePr>
            <a:graphicFrameLocks noGrp="1"/>
          </p:cNvGraphicFramePr>
          <p:nvPr>
            <p:extLst>
              <p:ext uri="{D42A27DB-BD31-4B8C-83A1-F6EECF244321}">
                <p14:modId xmlns:p14="http://schemas.microsoft.com/office/powerpoint/2010/main" val="556490525"/>
              </p:ext>
            </p:extLst>
          </p:nvPr>
        </p:nvGraphicFramePr>
        <p:xfrm>
          <a:off x="6635001" y="3535703"/>
          <a:ext cx="5442332" cy="2579051"/>
        </p:xfrm>
        <a:graphic>
          <a:graphicData uri="http://schemas.openxmlformats.org/drawingml/2006/table">
            <a:tbl>
              <a:tblPr firstRow="1" bandRow="1">
                <a:tableStyleId>{9D7B26C5-4107-4FEC-AEDC-1716B250A1EF}</a:tableStyleId>
              </a:tblPr>
              <a:tblGrid>
                <a:gridCol w="1072924">
                  <a:extLst>
                    <a:ext uri="{9D8B030D-6E8A-4147-A177-3AD203B41FA5}">
                      <a16:colId xmlns:a16="http://schemas.microsoft.com/office/drawing/2014/main" val="710406173"/>
                    </a:ext>
                  </a:extLst>
                </a:gridCol>
                <a:gridCol w="4369408">
                  <a:extLst>
                    <a:ext uri="{9D8B030D-6E8A-4147-A177-3AD203B41FA5}">
                      <a16:colId xmlns:a16="http://schemas.microsoft.com/office/drawing/2014/main" val="1814682258"/>
                    </a:ext>
                  </a:extLst>
                </a:gridCol>
              </a:tblGrid>
              <a:tr h="451643">
                <a:tc>
                  <a:txBody>
                    <a:bodyPr/>
                    <a:lstStyle/>
                    <a:p>
                      <a:pPr algn="ctr"/>
                      <a:r>
                        <a:rPr kumimoji="1" lang="ja-JP" altLang="en-US" sz="1600" b="0" dirty="0">
                          <a:latin typeface="+mn-ea"/>
                          <a:ea typeface="+mn-ea"/>
                        </a:rPr>
                        <a:t>分類</a:t>
                      </a:r>
                    </a:p>
                  </a:txBody>
                  <a:tcPr anchor="ctr">
                    <a:noFill/>
                  </a:tcPr>
                </a:tc>
                <a:tc>
                  <a:txBody>
                    <a:bodyPr/>
                    <a:lstStyle/>
                    <a:p>
                      <a:pPr algn="ctr"/>
                      <a:r>
                        <a:rPr kumimoji="1" lang="ja-JP" altLang="en-US" sz="1600" b="0" dirty="0">
                          <a:latin typeface="+mn-ea"/>
                          <a:ea typeface="+mn-ea"/>
                        </a:rPr>
                        <a:t>翻訳前の入力文</a:t>
                      </a:r>
                    </a:p>
                  </a:txBody>
                  <a:tcPr anchor="ctr">
                    <a:noFill/>
                  </a:tcPr>
                </a:tc>
                <a:extLst>
                  <a:ext uri="{0D108BD9-81ED-4DB2-BD59-A6C34878D82A}">
                    <a16:rowId xmlns:a16="http://schemas.microsoft.com/office/drawing/2014/main" val="2882765956"/>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決勝のヒットを打った</a:t>
                      </a:r>
                      <a:r>
                        <a:rPr kumimoji="1" lang="en-US" altLang="ja-JP" sz="1600" b="0" dirty="0">
                          <a:latin typeface="+mn-ea"/>
                          <a:ea typeface="+mn-ea"/>
                        </a:rPr>
                        <a:t>23</a:t>
                      </a:r>
                      <a:r>
                        <a:rPr kumimoji="1" lang="ja-JP" altLang="en-US" sz="1600" b="0" dirty="0">
                          <a:latin typeface="+mn-ea"/>
                          <a:ea typeface="+mn-ea"/>
                        </a:rPr>
                        <a:t>日の試合も</a:t>
                      </a:r>
                      <a:r>
                        <a:rPr kumimoji="1" lang="en-US" altLang="ja-JP" sz="1600" b="0" dirty="0">
                          <a:latin typeface="+mn-ea"/>
                          <a:ea typeface="+mn-ea"/>
                        </a:rPr>
                        <a:t>1</a:t>
                      </a:r>
                      <a:r>
                        <a:rPr kumimoji="1" lang="ja-JP" altLang="en-US" sz="1600" b="0" dirty="0">
                          <a:latin typeface="+mn-ea"/>
                          <a:ea typeface="+mn-ea"/>
                        </a:rPr>
                        <a:t>球</a:t>
                      </a:r>
                    </a:p>
                  </a:txBody>
                  <a:tcPr anchor="ctr">
                    <a:noFill/>
                  </a:tcPr>
                </a:tc>
                <a:extLst>
                  <a:ext uri="{0D108BD9-81ED-4DB2-BD59-A6C34878D82A}">
                    <a16:rowId xmlns:a16="http://schemas.microsoft.com/office/drawing/2014/main" val="1478475815"/>
                  </a:ext>
                </a:extLst>
              </a:tr>
              <a:tr h="370840">
                <a:tc>
                  <a:txBody>
                    <a:bodyPr/>
                    <a:lstStyle/>
                    <a:p>
                      <a:pPr algn="ctr"/>
                      <a:endParaRPr kumimoji="1" lang="ja-JP" altLang="en-US" sz="1600" b="0" dirty="0">
                        <a:latin typeface="+mn-ea"/>
                        <a:ea typeface="+mn-ea"/>
                      </a:endParaRPr>
                    </a:p>
                  </a:txBody>
                  <a:tcPr anchor="ctr">
                    <a:noFill/>
                  </a:tcPr>
                </a:tc>
                <a:tc>
                  <a:txBody>
                    <a:bodyPr/>
                    <a:lstStyle/>
                    <a:p>
                      <a:r>
                        <a:rPr kumimoji="1" lang="ja-JP" altLang="en-US" sz="1600" b="0" dirty="0">
                          <a:latin typeface="+mn-ea"/>
                          <a:ea typeface="+mn-ea"/>
                        </a:rPr>
                        <a:t>だけで終わった</a:t>
                      </a:r>
                    </a:p>
                  </a:txBody>
                  <a:tcPr anchor="ctr">
                    <a:noFill/>
                  </a:tcPr>
                </a:tc>
                <a:extLst>
                  <a:ext uri="{0D108BD9-81ED-4DB2-BD59-A6C34878D82A}">
                    <a16:rowId xmlns:a16="http://schemas.microsoft.com/office/drawing/2014/main" val="2948782782"/>
                  </a:ext>
                </a:extLst>
              </a:tr>
              <a:tr h="644048">
                <a:tc>
                  <a:txBody>
                    <a:bodyPr/>
                    <a:lstStyle/>
                    <a:p>
                      <a:pPr algn="ctr"/>
                      <a:r>
                        <a:rPr kumimoji="1" lang="en-US" altLang="ja-JP" sz="1600" b="0" dirty="0">
                          <a:solidFill>
                            <a:srgbClr val="FF725E"/>
                          </a:solidFill>
                          <a:latin typeface="+mn-ea"/>
                          <a:ea typeface="+mn-ea"/>
                        </a:rPr>
                        <a:t>Claim</a:t>
                      </a:r>
                      <a:endParaRPr kumimoji="1" lang="ja-JP" altLang="en-US" sz="1600" b="0" dirty="0">
                        <a:solidFill>
                          <a:srgbClr val="FF725E"/>
                        </a:solidFill>
                        <a:latin typeface="+mn-ea"/>
                        <a:ea typeface="+mn-ea"/>
                      </a:endParaRPr>
                    </a:p>
                  </a:txBody>
                  <a:tcPr anchor="ctr">
                    <a:noFill/>
                  </a:tcPr>
                </a:tc>
                <a:tc>
                  <a:txBody>
                    <a:bodyPr/>
                    <a:lstStyle/>
                    <a:p>
                      <a:r>
                        <a:rPr kumimoji="1" lang="ja-JP" altLang="en-US" sz="1600" b="0" dirty="0">
                          <a:latin typeface="+mn-ea"/>
                          <a:ea typeface="+mn-ea"/>
                        </a:rPr>
                        <a:t>日本シリーズ進出を決めてうれしい</a:t>
                      </a:r>
                    </a:p>
                  </a:txBody>
                  <a:tcPr anchor="ctr">
                    <a:noFill/>
                  </a:tcPr>
                </a:tc>
                <a:extLst>
                  <a:ext uri="{0D108BD9-81ED-4DB2-BD59-A6C34878D82A}">
                    <a16:rowId xmlns:a16="http://schemas.microsoft.com/office/drawing/2014/main" val="2422832591"/>
                  </a:ext>
                </a:extLst>
              </a:tr>
              <a:tr h="370840">
                <a:tc>
                  <a:txBody>
                    <a:bodyPr/>
                    <a:lstStyle/>
                    <a:p>
                      <a:pPr algn="ctr"/>
                      <a:r>
                        <a:rPr kumimoji="1" lang="en-US" altLang="ja-JP" sz="1600" b="0" dirty="0">
                          <a:solidFill>
                            <a:srgbClr val="4068E1"/>
                          </a:solidFill>
                          <a:latin typeface="+mn-ea"/>
                          <a:ea typeface="+mn-ea"/>
                        </a:rPr>
                        <a:t>Evidence</a:t>
                      </a:r>
                      <a:endParaRPr kumimoji="1" lang="ja-JP" altLang="en-US" sz="1600" b="0" dirty="0">
                        <a:solidFill>
                          <a:srgbClr val="4068E1"/>
                        </a:solidFill>
                        <a:latin typeface="+mn-ea"/>
                        <a:ea typeface="+mn-ea"/>
                      </a:endParaRPr>
                    </a:p>
                  </a:txBody>
                  <a:tcPr anchor="ctr">
                    <a:noFill/>
                  </a:tcPr>
                </a:tc>
                <a:tc>
                  <a:txBody>
                    <a:bodyPr/>
                    <a:lstStyle/>
                    <a:p>
                      <a:r>
                        <a:rPr kumimoji="1" lang="ja-JP" altLang="en-US" sz="1600" b="0" dirty="0">
                          <a:latin typeface="+mn-ea"/>
                          <a:ea typeface="+mn-ea"/>
                        </a:rPr>
                        <a:t>一方、敗れた中日・落合博満監督は「今年</a:t>
                      </a:r>
                    </a:p>
                  </a:txBody>
                  <a:tcPr anchor="ctr">
                    <a:noFill/>
                  </a:tcPr>
                </a:tc>
                <a:extLst>
                  <a:ext uri="{0D108BD9-81ED-4DB2-BD59-A6C34878D82A}">
                    <a16:rowId xmlns:a16="http://schemas.microsoft.com/office/drawing/2014/main" val="3438596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rgbClr val="4068E1"/>
                          </a:solidFill>
                          <a:latin typeface="+mn-ea"/>
                          <a:ea typeface="+mn-ea"/>
                        </a:rPr>
                        <a:t>（誤）</a:t>
                      </a:r>
                    </a:p>
                  </a:txBody>
                  <a:tcPr anchor="ctr">
                    <a:noFill/>
                  </a:tcPr>
                </a:tc>
                <a:tc>
                  <a:txBody>
                    <a:bodyPr/>
                    <a:lstStyle/>
                    <a:p>
                      <a:r>
                        <a:rPr kumimoji="1" lang="en-US" altLang="ja-JP" sz="1600" b="0" dirty="0">
                          <a:latin typeface="+mn-ea"/>
                          <a:ea typeface="+mn-ea"/>
                        </a:rPr>
                        <a:t>1</a:t>
                      </a:r>
                      <a:r>
                        <a:rPr kumimoji="1" lang="ja-JP" altLang="en-US" sz="1600" b="0" dirty="0">
                          <a:latin typeface="+mn-ea"/>
                          <a:ea typeface="+mn-ea"/>
                        </a:rPr>
                        <a:t>年は思いがけない風が吹きっぱなしだった</a:t>
                      </a:r>
                    </a:p>
                  </a:txBody>
                  <a:tcPr anchor="ctr">
                    <a:noFill/>
                  </a:tcPr>
                </a:tc>
                <a:extLst>
                  <a:ext uri="{0D108BD9-81ED-4DB2-BD59-A6C34878D82A}">
                    <a16:rowId xmlns:a16="http://schemas.microsoft.com/office/drawing/2014/main" val="707974075"/>
                  </a:ext>
                </a:extLst>
              </a:tr>
            </a:tbl>
          </a:graphicData>
        </a:graphic>
      </p:graphicFrame>
      <p:sp>
        <p:nvSpPr>
          <p:cNvPr id="6" name="正方形/長方形 5">
            <a:extLst>
              <a:ext uri="{FF2B5EF4-FFF2-40B4-BE49-F238E27FC236}">
                <a16:creationId xmlns:a16="http://schemas.microsoft.com/office/drawing/2014/main" id="{CC8B261B-E7B7-4E40-9BC3-7DF8709C89D0}"/>
              </a:ext>
            </a:extLst>
          </p:cNvPr>
          <p:cNvSpPr/>
          <p:nvPr/>
        </p:nvSpPr>
        <p:spPr>
          <a:xfrm>
            <a:off x="7739903" y="3998371"/>
            <a:ext cx="3733801"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33DBB9C2-EAFB-4B97-92FE-5B59508BF457}"/>
              </a:ext>
            </a:extLst>
          </p:cNvPr>
          <p:cNvSpPr/>
          <p:nvPr/>
        </p:nvSpPr>
        <p:spPr>
          <a:xfrm>
            <a:off x="10216404" y="4850088"/>
            <a:ext cx="860634" cy="328746"/>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B154C0BC-BE8B-495C-9D9F-DF28462E3578}"/>
              </a:ext>
            </a:extLst>
          </p:cNvPr>
          <p:cNvSpPr/>
          <p:nvPr/>
        </p:nvSpPr>
        <p:spPr>
          <a:xfrm>
            <a:off x="7739902" y="4327117"/>
            <a:ext cx="1514477" cy="328746"/>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3102365-0104-47CB-98B5-F1B9EFC8C3AC}"/>
              </a:ext>
            </a:extLst>
          </p:cNvPr>
          <p:cNvSpPr/>
          <p:nvPr/>
        </p:nvSpPr>
        <p:spPr>
          <a:xfrm>
            <a:off x="8301879" y="5353998"/>
            <a:ext cx="723900"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0F42407-AF9A-40ED-822F-5E76C279C721}"/>
              </a:ext>
            </a:extLst>
          </p:cNvPr>
          <p:cNvSpPr/>
          <p:nvPr/>
        </p:nvSpPr>
        <p:spPr>
          <a:xfrm>
            <a:off x="8301879" y="5734376"/>
            <a:ext cx="2892541" cy="380378"/>
          </a:xfrm>
          <a:prstGeom prst="rect">
            <a:avLst/>
          </a:prstGeom>
          <a:solidFill>
            <a:srgbClr val="FF72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4BB9B4E-D3AB-4185-893E-D0ABC20CCE44}"/>
              </a:ext>
            </a:extLst>
          </p:cNvPr>
          <p:cNvSpPr/>
          <p:nvPr/>
        </p:nvSpPr>
        <p:spPr>
          <a:xfrm>
            <a:off x="9540129" y="5730380"/>
            <a:ext cx="1654291" cy="361317"/>
          </a:xfrm>
          <a:prstGeom prst="rect">
            <a:avLst/>
          </a:prstGeom>
          <a:noFill/>
          <a:ln w="19050">
            <a:solidFill>
              <a:srgbClr val="406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C32E897A-D467-4CE2-9970-A3850E18B19B}"/>
              </a:ext>
            </a:extLst>
          </p:cNvPr>
          <p:cNvSpPr/>
          <p:nvPr/>
        </p:nvSpPr>
        <p:spPr>
          <a:xfrm>
            <a:off x="7739902" y="4830137"/>
            <a:ext cx="1695451" cy="380378"/>
          </a:xfrm>
          <a:prstGeom prst="rect">
            <a:avLst/>
          </a:prstGeom>
          <a:solidFill>
            <a:srgbClr val="4068E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78DF000-0393-4FE6-A83E-627F78F4C8B3}"/>
              </a:ext>
            </a:extLst>
          </p:cNvPr>
          <p:cNvSpPr/>
          <p:nvPr/>
        </p:nvSpPr>
        <p:spPr>
          <a:xfrm>
            <a:off x="11814050" y="3429000"/>
            <a:ext cx="440705" cy="288794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787193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9465</TotalTime>
  <Words>6303</Words>
  <Application>Microsoft Office PowerPoint</Application>
  <PresentationFormat>ワイド画面</PresentationFormat>
  <Paragraphs>643</Paragraphs>
  <Slides>48</Slides>
  <Notes>17</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48</vt:i4>
      </vt:variant>
    </vt:vector>
  </HeadingPairs>
  <TitlesOfParts>
    <vt:vector size="58" baseType="lpstr">
      <vt:lpstr>Arial</vt:lpstr>
      <vt:lpstr>メイリオ</vt:lpstr>
      <vt:lpstr>游ゴシック</vt:lpstr>
      <vt:lpstr>Segoe UI</vt:lpstr>
      <vt:lpstr>Consolas</vt:lpstr>
      <vt:lpstr>Wingdings</vt:lpstr>
      <vt:lpstr>Cambria Math</vt:lpstr>
      <vt:lpstr>游ゴシック</vt:lpstr>
      <vt:lpstr>游ゴシック Medium</vt:lpstr>
      <vt:lpstr>Office テーマ</vt:lpstr>
      <vt:lpstr>記事トピックのクラスタを用いた 多言語ニュース推薦手法の提案</vt:lpstr>
      <vt:lpstr>PowerPoint プレゼンテーション</vt:lpstr>
      <vt:lpstr>1. 背景</vt:lpstr>
      <vt:lpstr>2. 目的</vt:lpstr>
      <vt:lpstr>3. 先行研究</vt:lpstr>
      <vt:lpstr>4. 提案手法 – 概要</vt:lpstr>
      <vt:lpstr>4. 提案手法 – 分類の詳細</vt:lpstr>
      <vt:lpstr>4. 提案手法 – クラスタリングの詳細</vt:lpstr>
      <vt:lpstr>5. 研究状況</vt:lpstr>
      <vt:lpstr>6. まとめ</vt:lpstr>
      <vt:lpstr>7. 今後の予定</vt:lpstr>
      <vt:lpstr>参考文献</vt:lpstr>
      <vt:lpstr>ご清聴ありがとうございました</vt:lpstr>
      <vt:lpstr>質疑応答</vt:lpstr>
      <vt:lpstr>図解 - 1</vt:lpstr>
      <vt:lpstr>図解 - 2</vt:lpstr>
      <vt:lpstr>図解 - 3</vt:lpstr>
      <vt:lpstr>以降、予備スライド</vt:lpstr>
      <vt:lpstr>p. 3 - 出来事と主張に着目したきっかけ</vt:lpstr>
      <vt:lpstr>p. 3 – 出来事の切り取り方の具体例</vt:lpstr>
      <vt:lpstr>p. 3 - 文化と政治で主張が異なる具体例</vt:lpstr>
      <vt:lpstr>p.3 – 出来事も記者によって解釈が異なるのでは</vt:lpstr>
      <vt:lpstr>p.3 – 他の地域で書かれない出来事は推薦されないのでは</vt:lpstr>
      <vt:lpstr>p.5 – 話題とは</vt:lpstr>
      <vt:lpstr>p.5 – LDAの詳細</vt:lpstr>
      <vt:lpstr>p.5, 8 – Sentence-BERTの詳細</vt:lpstr>
      <vt:lpstr>p.6 – 仮定の是非</vt:lpstr>
      <vt:lpstr>p.6 – 出来事のクラスタリングの例</vt:lpstr>
      <vt:lpstr>p.6 – 主張のクラスタリングの例</vt:lpstr>
      <vt:lpstr>p.7 – RoBERTa (Robustly optimized BERT approach) の詳細</vt:lpstr>
      <vt:lpstr>p.7 – 単語埋め込みの具体例</vt:lpstr>
      <vt:lpstr>p.7 – Transformerの詳細</vt:lpstr>
      <vt:lpstr>p.7 – BERTの詳細</vt:lpstr>
      <vt:lpstr>p.7 – IBM の Debater Dataset の詳細</vt:lpstr>
      <vt:lpstr>p.8 - 階層的クラスタリングのその他の手法</vt:lpstr>
      <vt:lpstr>p.8 – 「主張の文のクラスタを読者が望む粒度で推薦」とは</vt:lpstr>
      <vt:lpstr>p.9 – 適合率の選択理由</vt:lpstr>
      <vt:lpstr>p.9 – 日本の記事に何を用いたか</vt:lpstr>
      <vt:lpstr>p. 9 – その他の分類結果</vt:lpstr>
      <vt:lpstr>p.9 – 分類結果の成功した点、失敗した点</vt:lpstr>
      <vt:lpstr>p.9 - 分類器のその他の改善案</vt:lpstr>
      <vt:lpstr>新規性</vt:lpstr>
      <vt:lpstr>多言語である必要性</vt:lpstr>
      <vt:lpstr>評価方法</vt:lpstr>
      <vt:lpstr>ニュース専用でないDebater Datasetを使うのはなぜか</vt:lpstr>
      <vt:lpstr>記事特有の書き方の考慮</vt:lpstr>
      <vt:lpstr>目的はエコーチェンバー現象とフィルターバブルから派生</vt:lpstr>
      <vt:lpstr>画像の提供元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片岡　凪</dc:creator>
  <cp:lastModifiedBy>片岡　凪</cp:lastModifiedBy>
  <cp:revision>26</cp:revision>
  <cp:lastPrinted>2021-07-28T13:48:44Z</cp:lastPrinted>
  <dcterms:created xsi:type="dcterms:W3CDTF">2021-06-02T10:35:15Z</dcterms:created>
  <dcterms:modified xsi:type="dcterms:W3CDTF">2021-07-29T07:36:48Z</dcterms:modified>
</cp:coreProperties>
</file>